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4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73" r:id="rId4"/>
    <p:sldId id="259" r:id="rId6"/>
    <p:sldId id="261" r:id="rId7"/>
    <p:sldId id="262" r:id="rId8"/>
    <p:sldId id="260" r:id="rId9"/>
    <p:sldId id="269" r:id="rId10"/>
    <p:sldId id="264" r:id="rId11"/>
    <p:sldId id="267" r:id="rId12"/>
    <p:sldId id="289" r:id="rId13"/>
    <p:sldId id="270" r:id="rId14"/>
    <p:sldId id="271" r:id="rId15"/>
    <p:sldId id="258" r:id="rId16"/>
    <p:sldId id="287" r:id="rId17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E97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" d="2"/>
          <a:sy n="1" d="2"/>
        </p:scale>
        <p:origin x="0" y="0"/>
      </p:cViewPr>
      <p:guideLst>
        <p:guide orient="horz" pos="2154"/>
        <p:guide pos="385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64.xml"/><Relationship Id="rId24" Type="http://schemas.openxmlformats.org/officeDocument/2006/relationships/customXml" Target="../customXml/item3.xml"/><Relationship Id="rId23" Type="http://schemas.openxmlformats.org/officeDocument/2006/relationships/customXml" Target="../customXml/item2.xml"/><Relationship Id="rId22" Type="http://schemas.openxmlformats.org/officeDocument/2006/relationships/customXml" Target="../customXml/item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B2BC6D-30C2-42A9-A48A-E743790FE7A7}" type="doc">
      <dgm:prSet loTypeId="urn:microsoft.com/office/officeart/2005/8/layout/cycle2" loCatId="cycle" qsTypeId="urn:microsoft.com/office/officeart/2005/8/quickstyle/simple1" qsCatId="simple" csTypeId="urn:microsoft.com/office/officeart/2005/8/colors/accent4_1" csCatId="accent1" phldr="1"/>
      <dgm:spPr/>
      <dgm:t>
        <a:bodyPr/>
        <a:lstStyle/>
        <a:p>
          <a:endParaRPr lang="zh-CN" altLang="en-US"/>
        </a:p>
      </dgm:t>
    </dgm:pt>
    <dgm:pt modelId="{4119921C-FDCA-4E9F-A123-79B4D37F096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>用户</a:t>
          </a: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/>
          </a:r>
          <a:endParaRPr lang="zh-CN" altLang="en-US" b="1">
            <a:solidFill>
              <a:srgbClr val="E97132"/>
            </a:solidFill>
            <a:latin typeface="Aptos Display" panose="02110004020202020204"/>
          </a:endParaRPr>
        </a:p>
      </dgm:t>
    </dgm:pt>
    <dgm:pt modelId="{F0A2D67F-3E3C-43A8-A507-77C7568403A0}" cxnId="{1C336FA3-C197-4FC1-BA43-578881FBD984}" type="parTrans">
      <dgm:prSet/>
      <dgm:spPr/>
      <dgm:t>
        <a:bodyPr/>
        <a:lstStyle/>
        <a:p>
          <a:endParaRPr lang="zh-CN" altLang="en-US"/>
        </a:p>
      </dgm:t>
    </dgm:pt>
    <dgm:pt modelId="{664D0617-B3A3-4A13-B28E-5BB61F48529F}" cxnId="{1C336FA3-C197-4FC1-BA43-578881FBD984}" type="sibTrans">
      <dgm:prSet/>
      <dgm:spPr/>
      <dgm:t>
        <a:bodyPr/>
        <a:lstStyle/>
        <a:p>
          <a:endParaRPr lang="zh-CN" altLang="en-US"/>
        </a:p>
      </dgm:t>
    </dgm:pt>
    <dgm:pt modelId="{65F91373-F8C8-4E63-8821-9FB73113376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>趋势</a:t>
          </a: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/>
          </a:r>
          <a:endParaRPr lang="zh-CN" altLang="en-US" b="1">
            <a:solidFill>
              <a:srgbClr val="E97132"/>
            </a:solidFill>
            <a:latin typeface="Aptos Display" panose="02110004020202020204"/>
          </a:endParaRPr>
        </a:p>
      </dgm:t>
    </dgm:pt>
    <dgm:pt modelId="{8119C9E2-211A-49E0-B2AD-4896F36F2A3F}" cxnId="{6344C3AB-59D0-4705-B2ED-BEA3357057B2}" type="parTrans">
      <dgm:prSet/>
      <dgm:spPr/>
      <dgm:t>
        <a:bodyPr/>
        <a:lstStyle/>
        <a:p>
          <a:endParaRPr lang="zh-CN" altLang="en-US"/>
        </a:p>
      </dgm:t>
    </dgm:pt>
    <dgm:pt modelId="{AAB20ACB-7148-4AA1-AFC3-1BA06F71DC9F}" cxnId="{6344C3AB-59D0-4705-B2ED-BEA3357057B2}" type="sibTrans">
      <dgm:prSet/>
      <dgm:spPr/>
      <dgm:t>
        <a:bodyPr/>
        <a:lstStyle/>
        <a:p>
          <a:endParaRPr lang="zh-CN" altLang="en-US"/>
        </a:p>
      </dgm:t>
    </dgm:pt>
    <dgm:pt modelId="{A426E530-4B9F-407D-8FF3-DDFFFC76149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>突破</a:t>
          </a: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/>
          </a:r>
          <a:endParaRPr lang="zh-CN" altLang="en-US" b="1">
            <a:solidFill>
              <a:srgbClr val="E97132"/>
            </a:solidFill>
            <a:latin typeface="Aptos Display" panose="02110004020202020204"/>
          </a:endParaRPr>
        </a:p>
      </dgm:t>
    </dgm:pt>
    <dgm:pt modelId="{37DFAD2A-AAD7-445B-89A3-2C331B7A23D3}" cxnId="{D4B5903E-4066-4084-AC88-0ECFD07A96A4}" type="parTrans">
      <dgm:prSet/>
      <dgm:spPr/>
      <dgm:t>
        <a:bodyPr/>
        <a:lstStyle/>
        <a:p>
          <a:endParaRPr lang="zh-CN" altLang="en-US"/>
        </a:p>
      </dgm:t>
    </dgm:pt>
    <dgm:pt modelId="{74EE7F4B-E166-4EFB-A4DB-993C5A56248E}" cxnId="{D4B5903E-4066-4084-AC88-0ECFD07A96A4}" type="sibTrans">
      <dgm:prSet/>
      <dgm:spPr/>
      <dgm:t>
        <a:bodyPr/>
        <a:lstStyle/>
        <a:p>
          <a:endParaRPr lang="zh-CN" altLang="en-US"/>
        </a:p>
      </dgm:t>
    </dgm:pt>
    <dgm:pt modelId="{95D75DD5-D033-42C3-ADCD-27058364BA6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>集成</a:t>
          </a: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/>
          </a:r>
          <a:endParaRPr lang="zh-CN" altLang="en-US" b="1">
            <a:solidFill>
              <a:srgbClr val="E97132"/>
            </a:solidFill>
            <a:latin typeface="Aptos Display" panose="02110004020202020204"/>
          </a:endParaRPr>
        </a:p>
      </dgm:t>
    </dgm:pt>
    <dgm:pt modelId="{1913D3DF-6058-4705-9475-EF9CF0462066}" cxnId="{1214B918-451E-4A42-BF5A-BCE03ECC04FF}" type="parTrans">
      <dgm:prSet/>
      <dgm:spPr/>
      <dgm:t>
        <a:bodyPr/>
        <a:lstStyle/>
        <a:p>
          <a:endParaRPr lang="zh-CN" altLang="en-US"/>
        </a:p>
      </dgm:t>
    </dgm:pt>
    <dgm:pt modelId="{1756BF56-0BF9-4088-9E4E-ED80B4C8E55C}" cxnId="{1214B918-451E-4A42-BF5A-BCE03ECC04FF}" type="sibTrans">
      <dgm:prSet/>
      <dgm:spPr/>
      <dgm:t>
        <a:bodyPr/>
        <a:lstStyle/>
        <a:p>
          <a:endParaRPr lang="zh-CN" altLang="en-US"/>
        </a:p>
      </dgm:t>
    </dgm:pt>
    <dgm:pt modelId="{CF3E3162-E880-4095-89B6-614AA677F735}" type="pres">
      <dgm:prSet presAssocID="{6EB2BC6D-30C2-42A9-A48A-E743790FE7A7}" presName="cycle" presStyleCnt="0">
        <dgm:presLayoutVars>
          <dgm:dir/>
          <dgm:resizeHandles val="exact"/>
        </dgm:presLayoutVars>
      </dgm:prSet>
      <dgm:spPr/>
    </dgm:pt>
    <dgm:pt modelId="{85703DCC-04CF-4981-B942-79832AD2A02E}" type="pres">
      <dgm:prSet presAssocID="{4119921C-FDCA-4E9F-A123-79B4D37F0961}" presName="node" presStyleLbl="node1" presStyleIdx="0" presStyleCnt="4">
        <dgm:presLayoutVars>
          <dgm:bulletEnabled val="1"/>
        </dgm:presLayoutVars>
      </dgm:prSet>
      <dgm:spPr/>
    </dgm:pt>
    <dgm:pt modelId="{B3AB1B78-87EC-41B0-939A-01B330EDB040}" type="pres">
      <dgm:prSet presAssocID="{664D0617-B3A3-4A13-B28E-5BB61F48529F}" presName="sibTrans" presStyleLbl="sibTrans2D1" presStyleIdx="0" presStyleCnt="4"/>
      <dgm:spPr/>
    </dgm:pt>
    <dgm:pt modelId="{E1B2175A-BD75-4EC8-BBEB-1AAFA4964591}" type="pres">
      <dgm:prSet presAssocID="{664D0617-B3A3-4A13-B28E-5BB61F48529F}" presName="connectorText" presStyleCnt="0"/>
      <dgm:spPr/>
    </dgm:pt>
    <dgm:pt modelId="{5A8AA305-86A0-4DF1-B1F3-E1F493F6BCA8}" type="pres">
      <dgm:prSet presAssocID="{65F91373-F8C8-4E63-8821-9FB73113376F}" presName="node" presStyleLbl="node1" presStyleIdx="1" presStyleCnt="4">
        <dgm:presLayoutVars>
          <dgm:bulletEnabled val="1"/>
        </dgm:presLayoutVars>
      </dgm:prSet>
      <dgm:spPr/>
    </dgm:pt>
    <dgm:pt modelId="{64C549B1-0F51-4AAC-B6C3-3B0C3D1E0EA7}" type="pres">
      <dgm:prSet presAssocID="{AAB20ACB-7148-4AA1-AFC3-1BA06F71DC9F}" presName="sibTrans" presStyleLbl="sibTrans2D1" presStyleIdx="1" presStyleCnt="4"/>
      <dgm:spPr/>
    </dgm:pt>
    <dgm:pt modelId="{974E1FFD-647F-4AD0-A846-39F441D477F0}" type="pres">
      <dgm:prSet presAssocID="{AAB20ACB-7148-4AA1-AFC3-1BA06F71DC9F}" presName="connectorText" presStyleCnt="0"/>
      <dgm:spPr/>
    </dgm:pt>
    <dgm:pt modelId="{B42047F4-F894-4288-A9C5-00127F162B2B}" type="pres">
      <dgm:prSet presAssocID="{A426E530-4B9F-407D-8FF3-DDFFFC761491}" presName="node" presStyleLbl="node1" presStyleIdx="2" presStyleCnt="4">
        <dgm:presLayoutVars>
          <dgm:bulletEnabled val="1"/>
        </dgm:presLayoutVars>
      </dgm:prSet>
      <dgm:spPr/>
    </dgm:pt>
    <dgm:pt modelId="{EE6A1D22-6D1A-4C80-A8BC-AF769E41D456}" type="pres">
      <dgm:prSet presAssocID="{74EE7F4B-E166-4EFB-A4DB-993C5A56248E}" presName="sibTrans" presStyleLbl="sibTrans2D1" presStyleIdx="2" presStyleCnt="4"/>
      <dgm:spPr/>
    </dgm:pt>
    <dgm:pt modelId="{D5AFCEE4-A9F1-455E-9B56-B8A122D7B565}" type="pres">
      <dgm:prSet presAssocID="{74EE7F4B-E166-4EFB-A4DB-993C5A56248E}" presName="connectorText" presStyleCnt="0"/>
      <dgm:spPr/>
    </dgm:pt>
    <dgm:pt modelId="{51D2AFF0-6C87-41D7-A055-B0C5AA66F59B}" type="pres">
      <dgm:prSet presAssocID="{95D75DD5-D033-42C3-ADCD-27058364BA69}" presName="node" presStyleLbl="node1" presStyleIdx="3" presStyleCnt="4">
        <dgm:presLayoutVars>
          <dgm:bulletEnabled val="1"/>
        </dgm:presLayoutVars>
      </dgm:prSet>
      <dgm:spPr/>
    </dgm:pt>
    <dgm:pt modelId="{D9C837A2-85C0-4C7F-9E64-1CD4EFE9CCDB}" type="pres">
      <dgm:prSet presAssocID="{1756BF56-0BF9-4088-9E4E-ED80B4C8E55C}" presName="sibTrans" presStyleLbl="sibTrans2D1" presStyleIdx="3" presStyleCnt="4"/>
      <dgm:spPr/>
    </dgm:pt>
    <dgm:pt modelId="{B017EDBA-D63B-4BA7-BD7E-202EBA8DCFD5}" type="pres">
      <dgm:prSet presAssocID="{1756BF56-0BF9-4088-9E4E-ED80B4C8E55C}" presName="connectorText" presStyleCnt="0"/>
      <dgm:spPr/>
    </dgm:pt>
  </dgm:ptLst>
  <dgm:cxnLst>
    <dgm:cxn modelId="{1C336FA3-C197-4FC1-BA43-578881FBD984}" srcId="{6EB2BC6D-30C2-42A9-A48A-E743790FE7A7}" destId="{4119921C-FDCA-4E9F-A123-79B4D37F0961}" srcOrd="0" destOrd="0" parTransId="{F0A2D67F-3E3C-43A8-A507-77C7568403A0}" sibTransId="{664D0617-B3A3-4A13-B28E-5BB61F48529F}"/>
    <dgm:cxn modelId="{6344C3AB-59D0-4705-B2ED-BEA3357057B2}" srcId="{6EB2BC6D-30C2-42A9-A48A-E743790FE7A7}" destId="{65F91373-F8C8-4E63-8821-9FB73113376F}" srcOrd="1" destOrd="0" parTransId="{8119C9E2-211A-49E0-B2AD-4896F36F2A3F}" sibTransId="{AAB20ACB-7148-4AA1-AFC3-1BA06F71DC9F}"/>
    <dgm:cxn modelId="{D4B5903E-4066-4084-AC88-0ECFD07A96A4}" srcId="{6EB2BC6D-30C2-42A9-A48A-E743790FE7A7}" destId="{A426E530-4B9F-407D-8FF3-DDFFFC761491}" srcOrd="2" destOrd="0" parTransId="{37DFAD2A-AAD7-445B-89A3-2C331B7A23D3}" sibTransId="{74EE7F4B-E166-4EFB-A4DB-993C5A56248E}"/>
    <dgm:cxn modelId="{1214B918-451E-4A42-BF5A-BCE03ECC04FF}" srcId="{6EB2BC6D-30C2-42A9-A48A-E743790FE7A7}" destId="{95D75DD5-D033-42C3-ADCD-27058364BA69}" srcOrd="3" destOrd="0" parTransId="{1913D3DF-6058-4705-9475-EF9CF0462066}" sibTransId="{1756BF56-0BF9-4088-9E4E-ED80B4C8E55C}"/>
    <dgm:cxn modelId="{7657C214-E1CA-4000-BA21-F5207786178E}" type="presOf" srcId="{6EB2BC6D-30C2-42A9-A48A-E743790FE7A7}" destId="{CF3E3162-E880-4095-89B6-614AA677F735}" srcOrd="0" destOrd="0" presId="urn:microsoft.com/office/officeart/2005/8/layout/cycle2"/>
    <dgm:cxn modelId="{49F4956D-433C-4544-BC61-39974CC4FE15}" type="presParOf" srcId="{CF3E3162-E880-4095-89B6-614AA677F735}" destId="{85703DCC-04CF-4981-B942-79832AD2A02E}" srcOrd="0" destOrd="0" presId="urn:microsoft.com/office/officeart/2005/8/layout/cycle2"/>
    <dgm:cxn modelId="{44668D2B-6C9D-4E08-BDB9-5B72E3D79623}" type="presOf" srcId="{4119921C-FDCA-4E9F-A123-79B4D37F0961}" destId="{85703DCC-04CF-4981-B942-79832AD2A02E}" srcOrd="0" destOrd="0" presId="urn:microsoft.com/office/officeart/2005/8/layout/cycle2"/>
    <dgm:cxn modelId="{E9F44975-83A0-4F8E-A89C-CF9748645F94}" type="presParOf" srcId="{CF3E3162-E880-4095-89B6-614AA677F735}" destId="{B3AB1B78-87EC-41B0-939A-01B330EDB040}" srcOrd="1" destOrd="0" presId="urn:microsoft.com/office/officeart/2005/8/layout/cycle2"/>
    <dgm:cxn modelId="{9B2DD332-8964-4D09-AFCD-CDBEA68BF0C8}" type="presOf" srcId="{664D0617-B3A3-4A13-B28E-5BB61F48529F}" destId="{B3AB1B78-87EC-41B0-939A-01B330EDB040}" srcOrd="0" destOrd="0" presId="urn:microsoft.com/office/officeart/2005/8/layout/cycle2"/>
    <dgm:cxn modelId="{ACCD26D2-0FE3-4E3B-9AFD-24BF88786A93}" type="presParOf" srcId="{B3AB1B78-87EC-41B0-939A-01B330EDB040}" destId="{E1B2175A-BD75-4EC8-BBEB-1AAFA4964591}" srcOrd="0" destOrd="1" presId="urn:microsoft.com/office/officeart/2005/8/layout/cycle2"/>
    <dgm:cxn modelId="{3EB077FC-5B0B-40DE-A74A-9391A49C07E5}" type="presOf" srcId="{664D0617-B3A3-4A13-B28E-5BB61F48529F}" destId="{E1B2175A-BD75-4EC8-BBEB-1AAFA4964591}" srcOrd="1" destOrd="0" presId="urn:microsoft.com/office/officeart/2005/8/layout/cycle2"/>
    <dgm:cxn modelId="{7E6ACFE2-9997-4AC2-9AB6-7ED960F41B3B}" type="presParOf" srcId="{CF3E3162-E880-4095-89B6-614AA677F735}" destId="{5A8AA305-86A0-4DF1-B1F3-E1F493F6BCA8}" srcOrd="2" destOrd="0" presId="urn:microsoft.com/office/officeart/2005/8/layout/cycle2"/>
    <dgm:cxn modelId="{EBC88E95-5472-4EBB-B482-702E8F02EB3C}" type="presOf" srcId="{65F91373-F8C8-4E63-8821-9FB73113376F}" destId="{5A8AA305-86A0-4DF1-B1F3-E1F493F6BCA8}" srcOrd="0" destOrd="0" presId="urn:microsoft.com/office/officeart/2005/8/layout/cycle2"/>
    <dgm:cxn modelId="{B7A868E0-7F5A-42FE-ACE5-D9606186610A}" type="presParOf" srcId="{CF3E3162-E880-4095-89B6-614AA677F735}" destId="{64C549B1-0F51-4AAC-B6C3-3B0C3D1E0EA7}" srcOrd="3" destOrd="0" presId="urn:microsoft.com/office/officeart/2005/8/layout/cycle2"/>
    <dgm:cxn modelId="{7CB5473B-41CD-42E6-8821-D85214D01A88}" type="presOf" srcId="{AAB20ACB-7148-4AA1-AFC3-1BA06F71DC9F}" destId="{64C549B1-0F51-4AAC-B6C3-3B0C3D1E0EA7}" srcOrd="0" destOrd="0" presId="urn:microsoft.com/office/officeart/2005/8/layout/cycle2"/>
    <dgm:cxn modelId="{77E0B67B-7F50-4D62-BA92-59FF25D4BCA9}" type="presParOf" srcId="{64C549B1-0F51-4AAC-B6C3-3B0C3D1E0EA7}" destId="{974E1FFD-647F-4AD0-A846-39F441D477F0}" srcOrd="0" destOrd="3" presId="urn:microsoft.com/office/officeart/2005/8/layout/cycle2"/>
    <dgm:cxn modelId="{C7B9C76E-2520-4E2E-9C90-8A135A32F0F5}" type="presOf" srcId="{AAB20ACB-7148-4AA1-AFC3-1BA06F71DC9F}" destId="{974E1FFD-647F-4AD0-A846-39F441D477F0}" srcOrd="1" destOrd="0" presId="urn:microsoft.com/office/officeart/2005/8/layout/cycle2"/>
    <dgm:cxn modelId="{01A6C767-4217-4382-9C6D-140A776CB6EA}" type="presParOf" srcId="{CF3E3162-E880-4095-89B6-614AA677F735}" destId="{B42047F4-F894-4288-A9C5-00127F162B2B}" srcOrd="4" destOrd="0" presId="urn:microsoft.com/office/officeart/2005/8/layout/cycle2"/>
    <dgm:cxn modelId="{D08A0337-9571-4E05-8C41-7E70458728B4}" type="presOf" srcId="{A426E530-4B9F-407D-8FF3-DDFFFC761491}" destId="{B42047F4-F894-4288-A9C5-00127F162B2B}" srcOrd="0" destOrd="0" presId="urn:microsoft.com/office/officeart/2005/8/layout/cycle2"/>
    <dgm:cxn modelId="{6F306340-A849-43E4-A41F-66E3719DEBDA}" type="presParOf" srcId="{CF3E3162-E880-4095-89B6-614AA677F735}" destId="{EE6A1D22-6D1A-4C80-A8BC-AF769E41D456}" srcOrd="5" destOrd="0" presId="urn:microsoft.com/office/officeart/2005/8/layout/cycle2"/>
    <dgm:cxn modelId="{7523D49F-DE59-4507-9769-ACD18C76352E}" type="presOf" srcId="{74EE7F4B-E166-4EFB-A4DB-993C5A56248E}" destId="{EE6A1D22-6D1A-4C80-A8BC-AF769E41D456}" srcOrd="0" destOrd="0" presId="urn:microsoft.com/office/officeart/2005/8/layout/cycle2"/>
    <dgm:cxn modelId="{1A5EF472-E88E-4AEC-8687-43A4CE100374}" type="presParOf" srcId="{EE6A1D22-6D1A-4C80-A8BC-AF769E41D456}" destId="{D5AFCEE4-A9F1-455E-9B56-B8A122D7B565}" srcOrd="0" destOrd="5" presId="urn:microsoft.com/office/officeart/2005/8/layout/cycle2"/>
    <dgm:cxn modelId="{BEDC5C2E-2134-4A5E-858B-B5FD6BD662B2}" type="presOf" srcId="{74EE7F4B-E166-4EFB-A4DB-993C5A56248E}" destId="{D5AFCEE4-A9F1-455E-9B56-B8A122D7B565}" srcOrd="1" destOrd="0" presId="urn:microsoft.com/office/officeart/2005/8/layout/cycle2"/>
    <dgm:cxn modelId="{0A00B4D5-D92E-4980-A046-550FA32B5042}" type="presParOf" srcId="{CF3E3162-E880-4095-89B6-614AA677F735}" destId="{51D2AFF0-6C87-41D7-A055-B0C5AA66F59B}" srcOrd="6" destOrd="0" presId="urn:microsoft.com/office/officeart/2005/8/layout/cycle2"/>
    <dgm:cxn modelId="{B6768817-4791-49AE-BBD1-CDF8C5553F1A}" type="presOf" srcId="{95D75DD5-D033-42C3-ADCD-27058364BA69}" destId="{51D2AFF0-6C87-41D7-A055-B0C5AA66F59B}" srcOrd="0" destOrd="0" presId="urn:microsoft.com/office/officeart/2005/8/layout/cycle2"/>
    <dgm:cxn modelId="{CC3D21EB-0C2D-47ED-8B67-100AAF88F53C}" type="presParOf" srcId="{CF3E3162-E880-4095-89B6-614AA677F735}" destId="{D9C837A2-85C0-4C7F-9E64-1CD4EFE9CCDB}" srcOrd="7" destOrd="0" presId="urn:microsoft.com/office/officeart/2005/8/layout/cycle2"/>
    <dgm:cxn modelId="{7CD964F6-F73F-4538-B7A4-3FEAB3C0D4F6}" type="presOf" srcId="{1756BF56-0BF9-4088-9E4E-ED80B4C8E55C}" destId="{D9C837A2-85C0-4C7F-9E64-1CD4EFE9CCDB}" srcOrd="0" destOrd="0" presId="urn:microsoft.com/office/officeart/2005/8/layout/cycle2"/>
    <dgm:cxn modelId="{E6F9E033-6746-4AB5-A4C3-55A0CB5124A5}" type="presParOf" srcId="{D9C837A2-85C0-4C7F-9E64-1CD4EFE9CCDB}" destId="{B017EDBA-D63B-4BA7-BD7E-202EBA8DCFD5}" srcOrd="0" destOrd="7" presId="urn:microsoft.com/office/officeart/2005/8/layout/cycle2"/>
    <dgm:cxn modelId="{BD2D859A-5DCC-41B9-A272-764121D404E8}" type="presOf" srcId="{1756BF56-0BF9-4088-9E4E-ED80B4C8E55C}" destId="{B017EDBA-D63B-4BA7-BD7E-202EBA8DCFD5}" srcOrd="1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40000" cy="3240000"/>
        <a:chOff x="0" y="0"/>
        <a:chExt cx="3240000" cy="3240000"/>
      </a:xfrm>
    </dsp:grpSpPr>
    <dsp:sp modelId="{85703DCC-04CF-4981-B942-79832AD2A02E}">
      <dsp:nvSpPr>
        <dsp:cNvPr id="3" name="椭圆 2"/>
        <dsp:cNvSpPr/>
      </dsp:nvSpPr>
      <dsp:spPr bwMode="white">
        <a:xfrm>
          <a:off x="1100989" y="0"/>
          <a:ext cx="1038022" cy="1038022"/>
        </a:xfrm>
        <a:prstGeom prst="ellipse">
          <a:avLst/>
        </a:prstGeom>
      </dsp:spPr>
      <dsp:style>
        <a:lnRef idx="2">
          <a:schemeClr val="accent4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>用户</a:t>
          </a:r>
          <a:endParaRPr lang="zh-CN" altLang="en-US" b="1">
            <a:solidFill>
              <a:srgbClr val="E97132"/>
            </a:solidFill>
            <a:latin typeface="Aptos Display" panose="02110004020202020204"/>
          </a:endParaRPr>
        </a:p>
      </dsp:txBody>
      <dsp:txXfrm>
        <a:off x="1100989" y="0"/>
        <a:ext cx="1038022" cy="1038022"/>
      </dsp:txXfrm>
    </dsp:sp>
    <dsp:sp modelId="{B3AB1B78-87EC-41B0-939A-01B330EDB040}">
      <dsp:nvSpPr>
        <dsp:cNvPr id="4" name="右箭头 3"/>
        <dsp:cNvSpPr/>
      </dsp:nvSpPr>
      <dsp:spPr bwMode="white">
        <a:xfrm rot="2699999">
          <a:off x="2032956" y="894339"/>
          <a:ext cx="275076" cy="35033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tint val="60000"/>
          </a:schemeClr>
        </a:lnRef>
        <a:fillRef idx="1">
          <a:schemeClr val="accent4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1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2699999">
        <a:off x="2032956" y="894339"/>
        <a:ext cx="275076" cy="350333"/>
      </dsp:txXfrm>
    </dsp:sp>
    <dsp:sp modelId="{5A8AA305-86A0-4DF1-B1F3-E1F493F6BCA8}">
      <dsp:nvSpPr>
        <dsp:cNvPr id="5" name="椭圆 4"/>
        <dsp:cNvSpPr/>
      </dsp:nvSpPr>
      <dsp:spPr bwMode="white">
        <a:xfrm>
          <a:off x="2201978" y="1100989"/>
          <a:ext cx="1038022" cy="1038022"/>
        </a:xfrm>
        <a:prstGeom prst="ellipse">
          <a:avLst/>
        </a:prstGeom>
      </dsp:spPr>
      <dsp:style>
        <a:lnRef idx="2">
          <a:schemeClr val="accent4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>趋势</a:t>
          </a:r>
          <a:endParaRPr lang="zh-CN" altLang="en-US" b="1">
            <a:solidFill>
              <a:srgbClr val="E97132"/>
            </a:solidFill>
            <a:latin typeface="Aptos Display" panose="02110004020202020204"/>
          </a:endParaRPr>
        </a:p>
      </dsp:txBody>
      <dsp:txXfrm>
        <a:off x="2201978" y="1100989"/>
        <a:ext cx="1038022" cy="1038022"/>
      </dsp:txXfrm>
    </dsp:sp>
    <dsp:sp modelId="{64C549B1-0F51-4AAC-B6C3-3B0C3D1E0EA7}">
      <dsp:nvSpPr>
        <dsp:cNvPr id="6" name="右箭头 5"/>
        <dsp:cNvSpPr/>
      </dsp:nvSpPr>
      <dsp:spPr bwMode="white">
        <a:xfrm rot="8100000">
          <a:off x="2032956" y="1995328"/>
          <a:ext cx="275076" cy="35033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tint val="60000"/>
          </a:schemeClr>
        </a:lnRef>
        <a:fillRef idx="1">
          <a:schemeClr val="accent4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1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8100000">
        <a:off x="2032956" y="1995328"/>
        <a:ext cx="275076" cy="350333"/>
      </dsp:txXfrm>
    </dsp:sp>
    <dsp:sp modelId="{B42047F4-F894-4288-A9C5-00127F162B2B}">
      <dsp:nvSpPr>
        <dsp:cNvPr id="7" name="椭圆 6"/>
        <dsp:cNvSpPr/>
      </dsp:nvSpPr>
      <dsp:spPr bwMode="white">
        <a:xfrm>
          <a:off x="1100989" y="2201978"/>
          <a:ext cx="1038022" cy="1038022"/>
        </a:xfrm>
        <a:prstGeom prst="ellipse">
          <a:avLst/>
        </a:prstGeom>
      </dsp:spPr>
      <dsp:style>
        <a:lnRef idx="2">
          <a:schemeClr val="accent4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>突破</a:t>
          </a:r>
          <a:endParaRPr lang="zh-CN" altLang="en-US" b="1">
            <a:solidFill>
              <a:srgbClr val="E97132"/>
            </a:solidFill>
            <a:latin typeface="Aptos Display" panose="02110004020202020204"/>
          </a:endParaRPr>
        </a:p>
      </dsp:txBody>
      <dsp:txXfrm>
        <a:off x="1100989" y="2201978"/>
        <a:ext cx="1038022" cy="1038022"/>
      </dsp:txXfrm>
    </dsp:sp>
    <dsp:sp modelId="{EE6A1D22-6D1A-4C80-A8BC-AF769E41D456}">
      <dsp:nvSpPr>
        <dsp:cNvPr id="8" name="右箭头 7"/>
        <dsp:cNvSpPr/>
      </dsp:nvSpPr>
      <dsp:spPr bwMode="white">
        <a:xfrm rot="13500000">
          <a:off x="931968" y="1995328"/>
          <a:ext cx="275076" cy="35033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tint val="60000"/>
          </a:schemeClr>
        </a:lnRef>
        <a:fillRef idx="1">
          <a:schemeClr val="accent4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1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13500000">
        <a:off x="931968" y="1995328"/>
        <a:ext cx="275076" cy="350333"/>
      </dsp:txXfrm>
    </dsp:sp>
    <dsp:sp modelId="{51D2AFF0-6C87-41D7-A055-B0C5AA66F59B}">
      <dsp:nvSpPr>
        <dsp:cNvPr id="9" name="椭圆 8"/>
        <dsp:cNvSpPr/>
      </dsp:nvSpPr>
      <dsp:spPr bwMode="white">
        <a:xfrm>
          <a:off x="0" y="1100989"/>
          <a:ext cx="1038022" cy="1038022"/>
        </a:xfrm>
        <a:prstGeom prst="ellipse">
          <a:avLst/>
        </a:prstGeom>
      </dsp:spPr>
      <dsp:style>
        <a:lnRef idx="2">
          <a:schemeClr val="accent4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solidFill>
                <a:srgbClr val="E97132"/>
              </a:solidFill>
              <a:latin typeface="Aptos Display" panose="02110004020202020204"/>
            </a:rPr>
            <a:t>集成</a:t>
          </a:r>
          <a:endParaRPr lang="zh-CN" altLang="en-US" b="1">
            <a:solidFill>
              <a:srgbClr val="E97132"/>
            </a:solidFill>
            <a:latin typeface="Aptos Display" panose="02110004020202020204"/>
          </a:endParaRPr>
        </a:p>
      </dsp:txBody>
      <dsp:txXfrm>
        <a:off x="0" y="1100989"/>
        <a:ext cx="1038022" cy="1038022"/>
      </dsp:txXfrm>
    </dsp:sp>
    <dsp:sp modelId="{D9C837A2-85C0-4C7F-9E64-1CD4EFE9CCDB}">
      <dsp:nvSpPr>
        <dsp:cNvPr id="10" name="右箭头 9"/>
        <dsp:cNvSpPr/>
      </dsp:nvSpPr>
      <dsp:spPr bwMode="white">
        <a:xfrm rot="-2699999">
          <a:off x="931968" y="894339"/>
          <a:ext cx="275076" cy="35033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tint val="60000"/>
          </a:schemeClr>
        </a:lnRef>
        <a:fillRef idx="1">
          <a:schemeClr val="accent4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1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 rot="-2699999">
        <a:off x="931968" y="894339"/>
        <a:ext cx="275076" cy="350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1023620" y="2168525"/>
            <a:ext cx="132080" cy="26365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" name="组合 4"/>
          <p:cNvGrpSpPr/>
          <p:nvPr userDrawn="1">
            <p:custDataLst>
              <p:tags r:id="rId3"/>
            </p:custDataLst>
          </p:nvPr>
        </p:nvGrpSpPr>
        <p:grpSpPr>
          <a:xfrm>
            <a:off x="-1560749" y="-1815604"/>
            <a:ext cx="14195222" cy="11669964"/>
            <a:chOff x="-1560749" y="-1815604"/>
            <a:chExt cx="14195222" cy="11669964"/>
          </a:xfrm>
        </p:grpSpPr>
        <p:sp>
          <p:nvSpPr>
            <p:cNvPr id="7" name="任意多边形 4"/>
            <p:cNvSpPr/>
            <p:nvPr userDrawn="1">
              <p:custDataLst>
                <p:tags r:id="rId4"/>
              </p:custDataLst>
            </p:nvPr>
          </p:nvSpPr>
          <p:spPr>
            <a:xfrm rot="3000000">
              <a:off x="8144879" y="5923549"/>
              <a:ext cx="3983578" cy="387804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6273" h="6107">
                  <a:moveTo>
                    <a:pt x="6273" y="3861"/>
                  </a:moveTo>
                  <a:lnTo>
                    <a:pt x="6267" y="3891"/>
                  </a:lnTo>
                  <a:cubicBezTo>
                    <a:pt x="6036" y="4889"/>
                    <a:pt x="5335" y="5707"/>
                    <a:pt x="4409" y="6099"/>
                  </a:cubicBezTo>
                  <a:lnTo>
                    <a:pt x="4389" y="6107"/>
                  </a:lnTo>
                  <a:lnTo>
                    <a:pt x="6273" y="3861"/>
                  </a:lnTo>
                  <a:close/>
                  <a:moveTo>
                    <a:pt x="3174" y="0"/>
                  </a:moveTo>
                  <a:cubicBezTo>
                    <a:pt x="3325" y="0"/>
                    <a:pt x="3473" y="10"/>
                    <a:pt x="3618" y="31"/>
                  </a:cubicBezTo>
                  <a:lnTo>
                    <a:pt x="3643" y="34"/>
                  </a:lnTo>
                  <a:lnTo>
                    <a:pt x="163" y="4181"/>
                  </a:lnTo>
                  <a:lnTo>
                    <a:pt x="155" y="4155"/>
                  </a:lnTo>
                  <a:cubicBezTo>
                    <a:pt x="54" y="3846"/>
                    <a:pt x="0" y="3516"/>
                    <a:pt x="0" y="3174"/>
                  </a:cubicBezTo>
                  <a:cubicBezTo>
                    <a:pt x="0" y="1421"/>
                    <a:pt x="1421" y="0"/>
                    <a:pt x="31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椭圆 7"/>
            <p:cNvSpPr/>
            <p:nvPr userDrawn="1">
              <p:custDataLst>
                <p:tags r:id="rId5"/>
              </p:custDataLst>
            </p:nvPr>
          </p:nvSpPr>
          <p:spPr>
            <a:xfrm rot="3000000">
              <a:off x="4459605" y="744855"/>
              <a:ext cx="865505" cy="86550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椭圆 8"/>
            <p:cNvSpPr/>
            <p:nvPr userDrawn="1">
              <p:custDataLst>
                <p:tags r:id="rId6"/>
              </p:custDataLst>
            </p:nvPr>
          </p:nvSpPr>
          <p:spPr>
            <a:xfrm rot="3000000">
              <a:off x="9803765" y="2783840"/>
              <a:ext cx="1543685" cy="15436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任意多边形 3"/>
            <p:cNvSpPr/>
            <p:nvPr userDrawn="1">
              <p:custDataLst>
                <p:tags r:id="rId7"/>
              </p:custDataLst>
            </p:nvPr>
          </p:nvSpPr>
          <p:spPr>
            <a:xfrm rot="18060000">
              <a:off x="10017332" y="-1040987"/>
              <a:ext cx="2089871" cy="314441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291" h="4952">
                  <a:moveTo>
                    <a:pt x="1139" y="0"/>
                  </a:moveTo>
                  <a:lnTo>
                    <a:pt x="3291" y="3583"/>
                  </a:lnTo>
                  <a:lnTo>
                    <a:pt x="1012" y="4952"/>
                  </a:lnTo>
                  <a:lnTo>
                    <a:pt x="993" y="4933"/>
                  </a:lnTo>
                  <a:cubicBezTo>
                    <a:pt x="380" y="4320"/>
                    <a:pt x="0" y="3472"/>
                    <a:pt x="0" y="2535"/>
                  </a:cubicBezTo>
                  <a:cubicBezTo>
                    <a:pt x="0" y="1540"/>
                    <a:pt x="429" y="645"/>
                    <a:pt x="1111" y="24"/>
                  </a:cubicBezTo>
                  <a:lnTo>
                    <a:pt x="1139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8"/>
              </p:custDataLst>
            </p:nvPr>
          </p:nvSpPr>
          <p:spPr>
            <a:xfrm rot="8100000">
              <a:off x="-1403952" y="-1460385"/>
              <a:ext cx="9775448" cy="9777499"/>
            </a:xfrm>
            <a:custGeom>
              <a:avLst/>
              <a:gdLst>
                <a:gd name="connsiteX0" fmla="*/ 4929472 w 9775448"/>
                <a:gd name="connsiteY0" fmla="*/ 9777499 h 9777499"/>
                <a:gd name="connsiteX1" fmla="*/ 0 w 9775448"/>
                <a:gd name="connsiteY1" fmla="*/ 4848026 h 9777499"/>
                <a:gd name="connsiteX2" fmla="*/ 19097 w 9775448"/>
                <a:gd name="connsiteY2" fmla="*/ 4697741 h 9777499"/>
                <a:gd name="connsiteX3" fmla="*/ 4775928 w 9775448"/>
                <a:gd name="connsiteY3" fmla="*/ 7826 h 9777499"/>
                <a:gd name="connsiteX4" fmla="*/ 4843925 w 9775448"/>
                <a:gd name="connsiteY4" fmla="*/ 0 h 9777499"/>
                <a:gd name="connsiteX5" fmla="*/ 9775448 w 9775448"/>
                <a:gd name="connsiteY5" fmla="*/ 4931523 h 977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75448" h="9777499">
                  <a:moveTo>
                    <a:pt x="4929472" y="9777499"/>
                  </a:moveTo>
                  <a:lnTo>
                    <a:pt x="0" y="4848026"/>
                  </a:lnTo>
                  <a:lnTo>
                    <a:pt x="19097" y="4697741"/>
                  </a:lnTo>
                  <a:cubicBezTo>
                    <a:pt x="390986" y="2263860"/>
                    <a:pt x="2331125" y="346028"/>
                    <a:pt x="4775928" y="7826"/>
                  </a:cubicBezTo>
                  <a:lnTo>
                    <a:pt x="4843925" y="0"/>
                  </a:lnTo>
                  <a:lnTo>
                    <a:pt x="9775448" y="4931523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9"/>
              </p:custDataLst>
            </p:nvPr>
          </p:nvSpPr>
          <p:spPr>
            <a:xfrm rot="8100000">
              <a:off x="-1481037" y="-1274595"/>
              <a:ext cx="9404003" cy="9405607"/>
            </a:xfrm>
            <a:custGeom>
              <a:avLst/>
              <a:gdLst>
                <a:gd name="connsiteX0" fmla="*/ 4558028 w 9404003"/>
                <a:gd name="connsiteY0" fmla="*/ 9405607 h 9405607"/>
                <a:gd name="connsiteX1" fmla="*/ 0 w 9404003"/>
                <a:gd name="connsiteY1" fmla="*/ 4847579 h 9405607"/>
                <a:gd name="connsiteX2" fmla="*/ 15229 w 9404003"/>
                <a:gd name="connsiteY2" fmla="*/ 4647295 h 9405607"/>
                <a:gd name="connsiteX3" fmla="*/ 4680355 w 9404003"/>
                <a:gd name="connsiteY3" fmla="*/ 11691 h 9405607"/>
                <a:gd name="connsiteX4" fmla="*/ 4844370 w 9404003"/>
                <a:gd name="connsiteY4" fmla="*/ 0 h 9405607"/>
                <a:gd name="connsiteX5" fmla="*/ 9404003 w 9404003"/>
                <a:gd name="connsiteY5" fmla="*/ 4559632 h 940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4003" h="9405607">
                  <a:moveTo>
                    <a:pt x="4558028" y="9405607"/>
                  </a:moveTo>
                  <a:lnTo>
                    <a:pt x="0" y="4847579"/>
                  </a:lnTo>
                  <a:lnTo>
                    <a:pt x="15229" y="4647295"/>
                  </a:lnTo>
                  <a:cubicBezTo>
                    <a:pt x="264388" y="2193866"/>
                    <a:pt x="2222460" y="245636"/>
                    <a:pt x="4680355" y="11691"/>
                  </a:cubicBezTo>
                  <a:lnTo>
                    <a:pt x="4844370" y="0"/>
                  </a:lnTo>
                  <a:lnTo>
                    <a:pt x="9404003" y="4559632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10"/>
              </p:custDataLst>
            </p:nvPr>
          </p:nvSpPr>
          <p:spPr>
            <a:xfrm rot="8100000">
              <a:off x="-1560749" y="-1081928"/>
              <a:ext cx="9018576" cy="9020499"/>
            </a:xfrm>
            <a:custGeom>
              <a:avLst/>
              <a:gdLst>
                <a:gd name="connsiteX0" fmla="*/ 1429 w 9018576"/>
                <a:gd name="connsiteY0" fmla="*/ 4849328 h 9020499"/>
                <a:gd name="connsiteX1" fmla="*/ 0 w 9018576"/>
                <a:gd name="connsiteY1" fmla="*/ 4792813 h 9020499"/>
                <a:gd name="connsiteX2" fmla="*/ 4792813 w 9018576"/>
                <a:gd name="connsiteY2" fmla="*/ 0 h 9020499"/>
                <a:gd name="connsiteX3" fmla="*/ 4846333 w 9018576"/>
                <a:gd name="connsiteY3" fmla="*/ 2281 h 9020499"/>
                <a:gd name="connsiteX4" fmla="*/ 9018576 w 9018576"/>
                <a:gd name="connsiteY4" fmla="*/ 4174524 h 9020499"/>
                <a:gd name="connsiteX5" fmla="*/ 4172601 w 9018576"/>
                <a:gd name="connsiteY5" fmla="*/ 9020499 h 902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576" h="9020499">
                  <a:moveTo>
                    <a:pt x="1429" y="4849328"/>
                  </a:moveTo>
                  <a:lnTo>
                    <a:pt x="0" y="4792813"/>
                  </a:lnTo>
                  <a:cubicBezTo>
                    <a:pt x="0" y="2145815"/>
                    <a:pt x="2145815" y="0"/>
                    <a:pt x="4792813" y="0"/>
                  </a:cubicBezTo>
                  <a:lnTo>
                    <a:pt x="4846333" y="2281"/>
                  </a:lnTo>
                  <a:lnTo>
                    <a:pt x="9018576" y="4174524"/>
                  </a:lnTo>
                  <a:lnTo>
                    <a:pt x="4172601" y="9020499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 rot="8100000">
              <a:off x="-1327990" y="-1643227"/>
              <a:ext cx="10140911" cy="10143726"/>
            </a:xfrm>
            <a:custGeom>
              <a:avLst/>
              <a:gdLst>
                <a:gd name="connsiteX0" fmla="*/ 0 w 10140911"/>
                <a:gd name="connsiteY0" fmla="*/ 4848791 h 10143726"/>
                <a:gd name="connsiteX1" fmla="*/ 25766 w 10140911"/>
                <a:gd name="connsiteY1" fmla="*/ 4704511 h 10143726"/>
                <a:gd name="connsiteX2" fmla="*/ 4593923 w 10140911"/>
                <a:gd name="connsiteY2" fmla="*/ 50180 h 10143726"/>
                <a:gd name="connsiteX3" fmla="*/ 4843160 w 10140911"/>
                <a:gd name="connsiteY3" fmla="*/ 0 h 10143726"/>
                <a:gd name="connsiteX4" fmla="*/ 10140911 w 10140911"/>
                <a:gd name="connsiteY4" fmla="*/ 5297751 h 10143726"/>
                <a:gd name="connsiteX5" fmla="*/ 5294936 w 10140911"/>
                <a:gd name="connsiteY5" fmla="*/ 10143726 h 1014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40911" h="10143726">
                  <a:moveTo>
                    <a:pt x="0" y="4848791"/>
                  </a:moveTo>
                  <a:lnTo>
                    <a:pt x="25766" y="4704511"/>
                  </a:lnTo>
                  <a:cubicBezTo>
                    <a:pt x="498731" y="2393188"/>
                    <a:pt x="2298148" y="565045"/>
                    <a:pt x="4593923" y="50180"/>
                  </a:cubicBezTo>
                  <a:lnTo>
                    <a:pt x="4843160" y="0"/>
                  </a:lnTo>
                  <a:lnTo>
                    <a:pt x="10140911" y="5297751"/>
                  </a:lnTo>
                  <a:lnTo>
                    <a:pt x="5294936" y="10143726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2"/>
              </p:custDataLst>
            </p:nvPr>
          </p:nvSpPr>
          <p:spPr>
            <a:xfrm rot="8100000">
              <a:off x="-1256826" y="-1815604"/>
              <a:ext cx="10485900" cy="10487911"/>
            </a:xfrm>
            <a:custGeom>
              <a:avLst/>
              <a:gdLst>
                <a:gd name="connsiteX0" fmla="*/ 5639925 w 10485900"/>
                <a:gd name="connsiteY0" fmla="*/ 10487911 h 10487911"/>
                <a:gd name="connsiteX1" fmla="*/ 0 w 10485900"/>
                <a:gd name="connsiteY1" fmla="*/ 4847986 h 10487911"/>
                <a:gd name="connsiteX2" fmla="*/ 44246 w 10485900"/>
                <a:gd name="connsiteY2" fmla="*/ 4656281 h 10487911"/>
                <a:gd name="connsiteX3" fmla="*/ 4636979 w 10485900"/>
                <a:gd name="connsiteY3" fmla="*/ 49309 h 10487911"/>
                <a:gd name="connsiteX4" fmla="*/ 4843965 w 10485900"/>
                <a:gd name="connsiteY4" fmla="*/ 0 h 10487911"/>
                <a:gd name="connsiteX5" fmla="*/ 10485900 w 10485900"/>
                <a:gd name="connsiteY5" fmla="*/ 5641935 h 1048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5900" h="10487911">
                  <a:moveTo>
                    <a:pt x="5639925" y="10487911"/>
                  </a:moveTo>
                  <a:lnTo>
                    <a:pt x="0" y="4847986"/>
                  </a:lnTo>
                  <a:lnTo>
                    <a:pt x="44246" y="4656281"/>
                  </a:lnTo>
                  <a:cubicBezTo>
                    <a:pt x="622968" y="2406974"/>
                    <a:pt x="2390397" y="634798"/>
                    <a:pt x="4636979" y="49309"/>
                  </a:cubicBezTo>
                  <a:lnTo>
                    <a:pt x="4843965" y="0"/>
                  </a:lnTo>
                  <a:lnTo>
                    <a:pt x="10485900" y="5641935"/>
                  </a:lnTo>
                  <a:close/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alpha val="19000"/>
                    </a:schemeClr>
                  </a:gs>
                  <a:gs pos="100000">
                    <a:schemeClr val="accent6">
                      <a:alpha val="22000"/>
                    </a:schemeClr>
                  </a:gs>
                </a:gsLst>
                <a:lin ang="102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任意多边形 11"/>
            <p:cNvSpPr/>
            <p:nvPr userDrawn="1">
              <p:custDataLst>
                <p:tags r:id="rId13"/>
              </p:custDataLst>
            </p:nvPr>
          </p:nvSpPr>
          <p:spPr>
            <a:xfrm rot="7500000">
              <a:off x="4553904" y="6029771"/>
              <a:ext cx="1169030" cy="137137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841" h="2160">
                  <a:moveTo>
                    <a:pt x="450" y="0"/>
                  </a:moveTo>
                  <a:lnTo>
                    <a:pt x="1841" y="1986"/>
                  </a:lnTo>
                  <a:lnTo>
                    <a:pt x="1821" y="1999"/>
                  </a:lnTo>
                  <a:cubicBezTo>
                    <a:pt x="1642" y="2101"/>
                    <a:pt x="1436" y="2160"/>
                    <a:pt x="1216" y="2160"/>
                  </a:cubicBezTo>
                  <a:cubicBezTo>
                    <a:pt x="544" y="2160"/>
                    <a:pt x="0" y="1615"/>
                    <a:pt x="0" y="944"/>
                  </a:cubicBezTo>
                  <a:cubicBezTo>
                    <a:pt x="0" y="567"/>
                    <a:pt x="172" y="229"/>
                    <a:pt x="442" y="6"/>
                  </a:cubicBezTo>
                  <a:lnTo>
                    <a:pt x="450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任意多边形: 形状 14"/>
            <p:cNvSpPr/>
            <p:nvPr userDrawn="1">
              <p:custDataLst>
                <p:tags r:id="rId14"/>
              </p:custDataLst>
            </p:nvPr>
          </p:nvSpPr>
          <p:spPr>
            <a:xfrm>
              <a:off x="559077" y="6244958"/>
              <a:ext cx="295372" cy="255807"/>
            </a:xfrm>
            <a:custGeom>
              <a:avLst/>
              <a:gdLst>
                <a:gd name="connsiteX0" fmla="*/ 361475 w 724624"/>
                <a:gd name="connsiteY0" fmla="*/ 627561 h 627561"/>
                <a:gd name="connsiteX1" fmla="*/ 724624 w 724624"/>
                <a:gd name="connsiteY1" fmla="*/ 0 h 627561"/>
                <a:gd name="connsiteX2" fmla="*/ 0 w 724624"/>
                <a:gd name="connsiteY2" fmla="*/ 0 h 62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624" h="627561">
                  <a:moveTo>
                    <a:pt x="361475" y="627561"/>
                  </a:moveTo>
                  <a:lnTo>
                    <a:pt x="7246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6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任意多边形: 形状 104"/>
            <p:cNvSpPr/>
            <p:nvPr userDrawn="1">
              <p:custDataLst>
                <p:tags r:id="rId15"/>
              </p:custDataLst>
            </p:nvPr>
          </p:nvSpPr>
          <p:spPr>
            <a:xfrm>
              <a:off x="558902" y="5989502"/>
              <a:ext cx="295372" cy="255807"/>
            </a:xfrm>
            <a:custGeom>
              <a:avLst/>
              <a:gdLst>
                <a:gd name="connsiteX0" fmla="*/ 361475 w 724624"/>
                <a:gd name="connsiteY0" fmla="*/ 627561 h 627561"/>
                <a:gd name="connsiteX1" fmla="*/ 724624 w 724624"/>
                <a:gd name="connsiteY1" fmla="*/ 0 h 627561"/>
                <a:gd name="connsiteX2" fmla="*/ 0 w 724624"/>
                <a:gd name="connsiteY2" fmla="*/ 0 h 62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624" h="627561">
                  <a:moveTo>
                    <a:pt x="361475" y="627561"/>
                  </a:moveTo>
                  <a:lnTo>
                    <a:pt x="7246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6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3" name="直接连接符 22"/>
          <p:cNvCxnSpPr/>
          <p:nvPr userDrawn="1">
            <p:custDataLst>
              <p:tags r:id="rId19"/>
            </p:custDataLst>
          </p:nvPr>
        </p:nvCxnSpPr>
        <p:spPr>
          <a:xfrm>
            <a:off x="1399393" y="4257575"/>
            <a:ext cx="364617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20"/>
            </p:custDataLst>
          </p:nvPr>
        </p:nvSpPr>
        <p:spPr>
          <a:xfrm>
            <a:off x="1457450" y="4321869"/>
            <a:ext cx="4319236" cy="47014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21"/>
            </p:custDataLst>
          </p:nvPr>
        </p:nvSpPr>
        <p:spPr>
          <a:xfrm>
            <a:off x="1399393" y="3056987"/>
            <a:ext cx="5814207" cy="1128613"/>
          </a:xfrm>
        </p:spPr>
        <p:txBody>
          <a:bodyPr lIns="90000" tIns="46800" rIns="90000" bIns="46800" anchor="t" anchorCtr="0">
            <a:normAutofit/>
          </a:bodyPr>
          <a:lstStyle>
            <a:lvl1pPr algn="l">
              <a:defRPr sz="6600" b="0" spc="600" baseline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 rot="8100000">
            <a:off x="2138008" y="-529627"/>
            <a:ext cx="7917888" cy="7917888"/>
          </a:xfrm>
          <a:custGeom>
            <a:avLst/>
            <a:gdLst>
              <a:gd name="connsiteX0" fmla="*/ 2935482 w 7917888"/>
              <a:gd name="connsiteY0" fmla="*/ 7783578 h 7917888"/>
              <a:gd name="connsiteX1" fmla="*/ 134310 w 7917888"/>
              <a:gd name="connsiteY1" fmla="*/ 4982406 h 7917888"/>
              <a:gd name="connsiteX2" fmla="*/ 124638 w 7917888"/>
              <a:gd name="connsiteY2" fmla="*/ 4948346 h 7917888"/>
              <a:gd name="connsiteX3" fmla="*/ 0 w 7917888"/>
              <a:gd name="connsiteY3" fmla="*/ 3958944 h 7917888"/>
              <a:gd name="connsiteX4" fmla="*/ 3958944 w 7917888"/>
              <a:gd name="connsiteY4" fmla="*/ 0 h 7917888"/>
              <a:gd name="connsiteX5" fmla="*/ 4948345 w 7917888"/>
              <a:gd name="connsiteY5" fmla="*/ 124638 h 7917888"/>
              <a:gd name="connsiteX6" fmla="*/ 4983515 w 7917888"/>
              <a:gd name="connsiteY6" fmla="*/ 134625 h 7917888"/>
              <a:gd name="connsiteX7" fmla="*/ 7783262 w 7917888"/>
              <a:gd name="connsiteY7" fmla="*/ 2934372 h 7917888"/>
              <a:gd name="connsiteX8" fmla="*/ 7793250 w 7917888"/>
              <a:gd name="connsiteY8" fmla="*/ 2969543 h 7917888"/>
              <a:gd name="connsiteX9" fmla="*/ 7917888 w 7917888"/>
              <a:gd name="connsiteY9" fmla="*/ 3958944 h 7917888"/>
              <a:gd name="connsiteX10" fmla="*/ 3958944 w 7917888"/>
              <a:gd name="connsiteY10" fmla="*/ 7917888 h 7917888"/>
              <a:gd name="connsiteX11" fmla="*/ 2969542 w 7917888"/>
              <a:gd name="connsiteY11" fmla="*/ 7793250 h 791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17888" h="7917888">
                <a:moveTo>
                  <a:pt x="2935482" y="7783578"/>
                </a:moveTo>
                <a:lnTo>
                  <a:pt x="134310" y="4982406"/>
                </a:lnTo>
                <a:lnTo>
                  <a:pt x="124638" y="4948346"/>
                </a:lnTo>
                <a:cubicBezTo>
                  <a:pt x="43273" y="4632107"/>
                  <a:pt x="0" y="4300579"/>
                  <a:pt x="0" y="3958944"/>
                </a:cubicBezTo>
                <a:cubicBezTo>
                  <a:pt x="0" y="1772480"/>
                  <a:pt x="1772480" y="0"/>
                  <a:pt x="3958944" y="0"/>
                </a:cubicBezTo>
                <a:cubicBezTo>
                  <a:pt x="4300579" y="0"/>
                  <a:pt x="4632107" y="43274"/>
                  <a:pt x="4948345" y="124638"/>
                </a:cubicBezTo>
                <a:lnTo>
                  <a:pt x="4983515" y="134625"/>
                </a:lnTo>
                <a:lnTo>
                  <a:pt x="7783262" y="2934372"/>
                </a:lnTo>
                <a:lnTo>
                  <a:pt x="7793250" y="2969543"/>
                </a:lnTo>
                <a:cubicBezTo>
                  <a:pt x="7874614" y="3285781"/>
                  <a:pt x="7917888" y="3617309"/>
                  <a:pt x="7917888" y="3958944"/>
                </a:cubicBezTo>
                <a:cubicBezTo>
                  <a:pt x="7917888" y="6145408"/>
                  <a:pt x="6145408" y="7917888"/>
                  <a:pt x="3958944" y="7917888"/>
                </a:cubicBezTo>
                <a:cubicBezTo>
                  <a:pt x="3617309" y="7917888"/>
                  <a:pt x="3285781" y="7874614"/>
                  <a:pt x="2969542" y="7793250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4" name="任意多边形: 形状 33"/>
          <p:cNvSpPr/>
          <p:nvPr>
            <p:custDataLst>
              <p:tags r:id="rId3"/>
            </p:custDataLst>
          </p:nvPr>
        </p:nvSpPr>
        <p:spPr>
          <a:xfrm rot="8100000">
            <a:off x="2424755" y="-242880"/>
            <a:ext cx="7344394" cy="7344394"/>
          </a:xfrm>
          <a:custGeom>
            <a:avLst/>
            <a:gdLst>
              <a:gd name="connsiteX0" fmla="*/ 2178762 w 7344394"/>
              <a:gd name="connsiteY0" fmla="*/ 7026858 h 7344394"/>
              <a:gd name="connsiteX1" fmla="*/ 317536 w 7344394"/>
              <a:gd name="connsiteY1" fmla="*/ 5165632 h 7344394"/>
              <a:gd name="connsiteX2" fmla="*/ 288580 w 7344394"/>
              <a:gd name="connsiteY2" fmla="*/ 5101582 h 7344394"/>
              <a:gd name="connsiteX3" fmla="*/ 0 w 7344394"/>
              <a:gd name="connsiteY3" fmla="*/ 3672197 h 7344394"/>
              <a:gd name="connsiteX4" fmla="*/ 3672197 w 7344394"/>
              <a:gd name="connsiteY4" fmla="*/ 0 h 7344394"/>
              <a:gd name="connsiteX5" fmla="*/ 5101582 w 7344394"/>
              <a:gd name="connsiteY5" fmla="*/ 288580 h 7344394"/>
              <a:gd name="connsiteX6" fmla="*/ 5167082 w 7344394"/>
              <a:gd name="connsiteY6" fmla="*/ 318192 h 7344394"/>
              <a:gd name="connsiteX7" fmla="*/ 7026202 w 7344394"/>
              <a:gd name="connsiteY7" fmla="*/ 2177312 h 7344394"/>
              <a:gd name="connsiteX8" fmla="*/ 7055814 w 7344394"/>
              <a:gd name="connsiteY8" fmla="*/ 2242812 h 7344394"/>
              <a:gd name="connsiteX9" fmla="*/ 7344394 w 7344394"/>
              <a:gd name="connsiteY9" fmla="*/ 3672197 h 7344394"/>
              <a:gd name="connsiteX10" fmla="*/ 3672197 w 7344394"/>
              <a:gd name="connsiteY10" fmla="*/ 7344394 h 7344394"/>
              <a:gd name="connsiteX11" fmla="*/ 2242812 w 7344394"/>
              <a:gd name="connsiteY11" fmla="*/ 7055814 h 734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44394" h="7344394">
                <a:moveTo>
                  <a:pt x="2178762" y="7026858"/>
                </a:moveTo>
                <a:lnTo>
                  <a:pt x="317536" y="5165632"/>
                </a:lnTo>
                <a:lnTo>
                  <a:pt x="288580" y="5101582"/>
                </a:lnTo>
                <a:cubicBezTo>
                  <a:pt x="102756" y="4662246"/>
                  <a:pt x="0" y="4179222"/>
                  <a:pt x="0" y="3672197"/>
                </a:cubicBezTo>
                <a:cubicBezTo>
                  <a:pt x="0" y="1644099"/>
                  <a:pt x="1644099" y="0"/>
                  <a:pt x="3672197" y="0"/>
                </a:cubicBezTo>
                <a:cubicBezTo>
                  <a:pt x="4179222" y="0"/>
                  <a:pt x="4662246" y="102757"/>
                  <a:pt x="5101582" y="288580"/>
                </a:cubicBezTo>
                <a:lnTo>
                  <a:pt x="5167082" y="318192"/>
                </a:lnTo>
                <a:lnTo>
                  <a:pt x="7026202" y="2177312"/>
                </a:lnTo>
                <a:lnTo>
                  <a:pt x="7055814" y="2242812"/>
                </a:lnTo>
                <a:cubicBezTo>
                  <a:pt x="7241638" y="2682148"/>
                  <a:pt x="7344394" y="3165172"/>
                  <a:pt x="7344394" y="3672197"/>
                </a:cubicBezTo>
                <a:cubicBezTo>
                  <a:pt x="7344394" y="5700295"/>
                  <a:pt x="5700295" y="7344394"/>
                  <a:pt x="3672197" y="7344394"/>
                </a:cubicBezTo>
                <a:cubicBezTo>
                  <a:pt x="3165172" y="7344394"/>
                  <a:pt x="2682148" y="7241638"/>
                  <a:pt x="2242812" y="7055814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4"/>
            </p:custDataLst>
          </p:nvPr>
        </p:nvSpPr>
        <p:spPr>
          <a:xfrm rot="8100000">
            <a:off x="2705659" y="38024"/>
            <a:ext cx="6782586" cy="6782586"/>
          </a:xfrm>
          <a:custGeom>
            <a:avLst/>
            <a:gdLst>
              <a:gd name="connsiteX0" fmla="*/ 993287 w 6782586"/>
              <a:gd name="connsiteY0" fmla="*/ 5789299 h 6782586"/>
              <a:gd name="connsiteX1" fmla="*/ 0 w 6782586"/>
              <a:gd name="connsiteY1" fmla="*/ 3391293 h 6782586"/>
              <a:gd name="connsiteX2" fmla="*/ 3391293 w 6782586"/>
              <a:gd name="connsiteY2" fmla="*/ 0 h 6782586"/>
              <a:gd name="connsiteX3" fmla="*/ 6782586 w 6782586"/>
              <a:gd name="connsiteY3" fmla="*/ 3391293 h 6782586"/>
              <a:gd name="connsiteX4" fmla="*/ 3391293 w 6782586"/>
              <a:gd name="connsiteY4" fmla="*/ 6782586 h 6782586"/>
              <a:gd name="connsiteX5" fmla="*/ 993287 w 6782586"/>
              <a:gd name="connsiteY5" fmla="*/ 5789299 h 67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82586" h="6782586">
                <a:moveTo>
                  <a:pt x="993287" y="5789299"/>
                </a:moveTo>
                <a:cubicBezTo>
                  <a:pt x="379584" y="5175596"/>
                  <a:pt x="0" y="4327772"/>
                  <a:pt x="0" y="3391293"/>
                </a:cubicBezTo>
                <a:cubicBezTo>
                  <a:pt x="0" y="1518334"/>
                  <a:pt x="1518334" y="0"/>
                  <a:pt x="3391293" y="0"/>
                </a:cubicBezTo>
                <a:cubicBezTo>
                  <a:pt x="5264252" y="0"/>
                  <a:pt x="6782586" y="1518334"/>
                  <a:pt x="6782586" y="3391293"/>
                </a:cubicBezTo>
                <a:cubicBezTo>
                  <a:pt x="6782586" y="5264252"/>
                  <a:pt x="5264252" y="6782586"/>
                  <a:pt x="3391293" y="6782586"/>
                </a:cubicBezTo>
                <a:cubicBezTo>
                  <a:pt x="2454813" y="6782586"/>
                  <a:pt x="1606990" y="6403002"/>
                  <a:pt x="993287" y="5789299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任意多边形: 形状 37"/>
          <p:cNvSpPr/>
          <p:nvPr>
            <p:custDataLst>
              <p:tags r:id="rId5"/>
            </p:custDataLst>
          </p:nvPr>
        </p:nvSpPr>
        <p:spPr>
          <a:xfrm rot="8100000">
            <a:off x="1843332" y="-824303"/>
            <a:ext cx="8507242" cy="8507242"/>
          </a:xfrm>
          <a:custGeom>
            <a:avLst/>
            <a:gdLst>
              <a:gd name="connsiteX0" fmla="*/ 3610760 w 8507242"/>
              <a:gd name="connsiteY0" fmla="*/ 8458856 h 8507242"/>
              <a:gd name="connsiteX1" fmla="*/ 48386 w 8507242"/>
              <a:gd name="connsiteY1" fmla="*/ 4896482 h 8507242"/>
              <a:gd name="connsiteX2" fmla="*/ 21961 w 8507242"/>
              <a:gd name="connsiteY2" fmla="*/ 4688529 h 8507242"/>
              <a:gd name="connsiteX3" fmla="*/ 0 w 8507242"/>
              <a:gd name="connsiteY3" fmla="*/ 4253621 h 8507242"/>
              <a:gd name="connsiteX4" fmla="*/ 4253621 w 8507242"/>
              <a:gd name="connsiteY4" fmla="*/ 0 h 8507242"/>
              <a:gd name="connsiteX5" fmla="*/ 4688529 w 8507242"/>
              <a:gd name="connsiteY5" fmla="*/ 21961 h 8507242"/>
              <a:gd name="connsiteX6" fmla="*/ 4897389 w 8507242"/>
              <a:gd name="connsiteY6" fmla="*/ 48501 h 8507242"/>
              <a:gd name="connsiteX7" fmla="*/ 8458741 w 8507242"/>
              <a:gd name="connsiteY7" fmla="*/ 3609852 h 8507242"/>
              <a:gd name="connsiteX8" fmla="*/ 8485281 w 8507242"/>
              <a:gd name="connsiteY8" fmla="*/ 3818713 h 8507242"/>
              <a:gd name="connsiteX9" fmla="*/ 8507242 w 8507242"/>
              <a:gd name="connsiteY9" fmla="*/ 4253621 h 8507242"/>
              <a:gd name="connsiteX10" fmla="*/ 4253621 w 8507242"/>
              <a:gd name="connsiteY10" fmla="*/ 8507242 h 8507242"/>
              <a:gd name="connsiteX11" fmla="*/ 3818713 w 8507242"/>
              <a:gd name="connsiteY11" fmla="*/ 8485281 h 850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07242" h="8507242">
                <a:moveTo>
                  <a:pt x="3610760" y="8458856"/>
                </a:moveTo>
                <a:lnTo>
                  <a:pt x="48386" y="4896482"/>
                </a:lnTo>
                <a:lnTo>
                  <a:pt x="21961" y="4688529"/>
                </a:lnTo>
                <a:cubicBezTo>
                  <a:pt x="7439" y="4545535"/>
                  <a:pt x="0" y="4400446"/>
                  <a:pt x="0" y="4253621"/>
                </a:cubicBezTo>
                <a:cubicBezTo>
                  <a:pt x="0" y="1904411"/>
                  <a:pt x="1904411" y="0"/>
                  <a:pt x="4253621" y="0"/>
                </a:cubicBezTo>
                <a:cubicBezTo>
                  <a:pt x="4400447" y="0"/>
                  <a:pt x="4545535" y="7439"/>
                  <a:pt x="4688529" y="21961"/>
                </a:cubicBezTo>
                <a:lnTo>
                  <a:pt x="4897389" y="48501"/>
                </a:lnTo>
                <a:lnTo>
                  <a:pt x="8458741" y="3609852"/>
                </a:lnTo>
                <a:lnTo>
                  <a:pt x="8485281" y="3818713"/>
                </a:lnTo>
                <a:cubicBezTo>
                  <a:pt x="8499803" y="3961707"/>
                  <a:pt x="8507242" y="4106795"/>
                  <a:pt x="8507242" y="4253621"/>
                </a:cubicBezTo>
                <a:cubicBezTo>
                  <a:pt x="8507242" y="6602831"/>
                  <a:pt x="6602831" y="8507242"/>
                  <a:pt x="4253621" y="8507242"/>
                </a:cubicBezTo>
                <a:cubicBezTo>
                  <a:pt x="4106795" y="8507242"/>
                  <a:pt x="3961707" y="8499803"/>
                  <a:pt x="3818713" y="8485281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任意多边形: 形状 39"/>
          <p:cNvSpPr/>
          <p:nvPr>
            <p:custDataLst>
              <p:tags r:id="rId6"/>
            </p:custDataLst>
          </p:nvPr>
        </p:nvSpPr>
        <p:spPr>
          <a:xfrm rot="8100000">
            <a:off x="1555749" y="-1111886"/>
            <a:ext cx="9082406" cy="9082406"/>
          </a:xfrm>
          <a:custGeom>
            <a:avLst/>
            <a:gdLst>
              <a:gd name="connsiteX0" fmla="*/ 4221890 w 9082406"/>
              <a:gd name="connsiteY0" fmla="*/ 9069986 h 9082406"/>
              <a:gd name="connsiteX1" fmla="*/ 12420 w 9082406"/>
              <a:gd name="connsiteY1" fmla="*/ 4860516 h 9082406"/>
              <a:gd name="connsiteX2" fmla="*/ 5909 w 9082406"/>
              <a:gd name="connsiteY2" fmla="*/ 4774893 h 9082406"/>
              <a:gd name="connsiteX3" fmla="*/ 0 w 9082406"/>
              <a:gd name="connsiteY3" fmla="*/ 4541203 h 9082406"/>
              <a:gd name="connsiteX4" fmla="*/ 4541203 w 9082406"/>
              <a:gd name="connsiteY4" fmla="*/ 0 h 9082406"/>
              <a:gd name="connsiteX5" fmla="*/ 4774893 w 9082406"/>
              <a:gd name="connsiteY5" fmla="*/ 5910 h 9082406"/>
              <a:gd name="connsiteX6" fmla="*/ 4861375 w 9082406"/>
              <a:gd name="connsiteY6" fmla="*/ 12485 h 9082406"/>
              <a:gd name="connsiteX7" fmla="*/ 9069921 w 9082406"/>
              <a:gd name="connsiteY7" fmla="*/ 4221031 h 9082406"/>
              <a:gd name="connsiteX8" fmla="*/ 9076497 w 9082406"/>
              <a:gd name="connsiteY8" fmla="*/ 4307513 h 9082406"/>
              <a:gd name="connsiteX9" fmla="*/ 9082406 w 9082406"/>
              <a:gd name="connsiteY9" fmla="*/ 4541203 h 9082406"/>
              <a:gd name="connsiteX10" fmla="*/ 4541203 w 9082406"/>
              <a:gd name="connsiteY10" fmla="*/ 9082406 h 9082406"/>
              <a:gd name="connsiteX11" fmla="*/ 4307513 w 9082406"/>
              <a:gd name="connsiteY11" fmla="*/ 9076497 h 908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82406" h="9082406">
                <a:moveTo>
                  <a:pt x="4221890" y="9069986"/>
                </a:moveTo>
                <a:lnTo>
                  <a:pt x="12420" y="4860516"/>
                </a:lnTo>
                <a:lnTo>
                  <a:pt x="5909" y="4774893"/>
                </a:lnTo>
                <a:cubicBezTo>
                  <a:pt x="1986" y="4697492"/>
                  <a:pt x="0" y="4619579"/>
                  <a:pt x="0" y="4541203"/>
                </a:cubicBezTo>
                <a:cubicBezTo>
                  <a:pt x="0" y="2033166"/>
                  <a:pt x="2033166" y="0"/>
                  <a:pt x="4541203" y="0"/>
                </a:cubicBezTo>
                <a:cubicBezTo>
                  <a:pt x="4619579" y="0"/>
                  <a:pt x="4697492" y="1986"/>
                  <a:pt x="4774893" y="5910"/>
                </a:cubicBezTo>
                <a:lnTo>
                  <a:pt x="4861375" y="12485"/>
                </a:lnTo>
                <a:lnTo>
                  <a:pt x="9069921" y="4221031"/>
                </a:lnTo>
                <a:lnTo>
                  <a:pt x="9076497" y="4307513"/>
                </a:lnTo>
                <a:cubicBezTo>
                  <a:pt x="9080420" y="4384915"/>
                  <a:pt x="9082406" y="4462827"/>
                  <a:pt x="9082406" y="4541203"/>
                </a:cubicBezTo>
                <a:cubicBezTo>
                  <a:pt x="9082406" y="7049240"/>
                  <a:pt x="7049240" y="9082406"/>
                  <a:pt x="4541203" y="9082406"/>
                </a:cubicBezTo>
                <a:cubicBezTo>
                  <a:pt x="4462827" y="9082406"/>
                  <a:pt x="4384914" y="9080420"/>
                  <a:pt x="4307513" y="9076497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rgbClr val="4748FD">
                    <a:alpha val="19000"/>
                  </a:srgbClr>
                </a:gs>
                <a:gs pos="100000">
                  <a:srgbClr val="8BFFD8">
                    <a:alpha val="22000"/>
                  </a:srgb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9" name="组合 18"/>
          <p:cNvGrpSpPr/>
          <p:nvPr>
            <p:custDataLst>
              <p:tags r:id="rId7"/>
            </p:custDataLst>
          </p:nvPr>
        </p:nvGrpSpPr>
        <p:grpSpPr>
          <a:xfrm>
            <a:off x="-138309" y="-520768"/>
            <a:ext cx="12756828" cy="7754625"/>
            <a:chOff x="-138309" y="-520768"/>
            <a:chExt cx="12756828" cy="7754625"/>
          </a:xfrm>
        </p:grpSpPr>
        <p:sp>
          <p:nvSpPr>
            <p:cNvPr id="8" name="椭圆 7"/>
            <p:cNvSpPr/>
            <p:nvPr>
              <p:custDataLst>
                <p:tags r:id="rId8"/>
              </p:custDataLst>
            </p:nvPr>
          </p:nvSpPr>
          <p:spPr>
            <a:xfrm rot="3000000">
              <a:off x="1597025" y="1397000"/>
              <a:ext cx="469900" cy="469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任意多边形 6"/>
            <p:cNvSpPr/>
            <p:nvPr>
              <p:custDataLst>
                <p:tags r:id="rId9"/>
              </p:custDataLst>
            </p:nvPr>
          </p:nvSpPr>
          <p:spPr>
            <a:xfrm rot="9060000">
              <a:off x="10097225" y="5965123"/>
              <a:ext cx="1506356" cy="126873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372" h="1998">
                  <a:moveTo>
                    <a:pt x="285" y="0"/>
                  </a:moveTo>
                  <a:lnTo>
                    <a:pt x="2372" y="1157"/>
                  </a:lnTo>
                  <a:lnTo>
                    <a:pt x="2367" y="1172"/>
                  </a:lnTo>
                  <a:cubicBezTo>
                    <a:pt x="2205" y="1652"/>
                    <a:pt x="1750" y="1998"/>
                    <a:pt x="1216" y="1998"/>
                  </a:cubicBezTo>
                  <a:cubicBezTo>
                    <a:pt x="544" y="1998"/>
                    <a:pt x="0" y="1454"/>
                    <a:pt x="0" y="783"/>
                  </a:cubicBezTo>
                  <a:cubicBezTo>
                    <a:pt x="0" y="489"/>
                    <a:pt x="104" y="219"/>
                    <a:pt x="278" y="9"/>
                  </a:cubicBezTo>
                  <a:lnTo>
                    <a:pt x="285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任意多边形 1"/>
            <p:cNvSpPr/>
            <p:nvPr>
              <p:custDataLst>
                <p:tags r:id="rId10"/>
              </p:custDataLst>
            </p:nvPr>
          </p:nvSpPr>
          <p:spPr>
            <a:xfrm rot="18060000">
              <a:off x="10014889" y="-1050092"/>
              <a:ext cx="2074306" cy="313295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267" h="4934">
                  <a:moveTo>
                    <a:pt x="1115" y="0"/>
                  </a:moveTo>
                  <a:lnTo>
                    <a:pt x="3267" y="3581"/>
                  </a:lnTo>
                  <a:lnTo>
                    <a:pt x="1015" y="4934"/>
                  </a:lnTo>
                  <a:lnTo>
                    <a:pt x="993" y="4913"/>
                  </a:lnTo>
                  <a:cubicBezTo>
                    <a:pt x="380" y="4299"/>
                    <a:pt x="0" y="3451"/>
                    <a:pt x="0" y="2514"/>
                  </a:cubicBezTo>
                  <a:cubicBezTo>
                    <a:pt x="0" y="1519"/>
                    <a:pt x="429" y="624"/>
                    <a:pt x="1111" y="3"/>
                  </a:cubicBezTo>
                  <a:lnTo>
                    <a:pt x="1115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任意多边形 16"/>
            <p:cNvSpPr/>
            <p:nvPr>
              <p:custDataLst>
                <p:tags r:id="rId11"/>
              </p:custDataLst>
            </p:nvPr>
          </p:nvSpPr>
          <p:spPr>
            <a:xfrm rot="11100000">
              <a:off x="-138309" y="4036713"/>
              <a:ext cx="4365090" cy="299878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6874" h="4723">
                  <a:moveTo>
                    <a:pt x="6518" y="0"/>
                  </a:moveTo>
                  <a:lnTo>
                    <a:pt x="6874" y="4068"/>
                  </a:lnTo>
                  <a:lnTo>
                    <a:pt x="6831" y="4093"/>
                  </a:lnTo>
                  <a:cubicBezTo>
                    <a:pt x="6155" y="4493"/>
                    <a:pt x="5366" y="4723"/>
                    <a:pt x="4524" y="4723"/>
                  </a:cubicBezTo>
                  <a:cubicBezTo>
                    <a:pt x="2154" y="4723"/>
                    <a:pt x="207" y="2906"/>
                    <a:pt x="2" y="589"/>
                  </a:cubicBezTo>
                  <a:lnTo>
                    <a:pt x="0" y="570"/>
                  </a:lnTo>
                  <a:lnTo>
                    <a:pt x="65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3839841" y="3852197"/>
            <a:ext cx="4745481" cy="774735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0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3839836" y="4705033"/>
            <a:ext cx="4745481" cy="77473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>
            <p:custDataLst>
              <p:tags r:id="rId2"/>
            </p:custDataLst>
          </p:nvPr>
        </p:nvSpPr>
        <p:spPr>
          <a:xfrm rot="3000000">
            <a:off x="1870710" y="476250"/>
            <a:ext cx="469900" cy="4699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任意多边形 7"/>
          <p:cNvSpPr/>
          <p:nvPr userDrawn="1">
            <p:custDataLst>
              <p:tags r:id="rId3"/>
            </p:custDataLst>
          </p:nvPr>
        </p:nvSpPr>
        <p:spPr>
          <a:xfrm rot="18060000">
            <a:off x="10034270" y="-1071880"/>
            <a:ext cx="2086610" cy="315150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86" h="4963">
                <a:moveTo>
                  <a:pt x="1112" y="0"/>
                </a:moveTo>
                <a:lnTo>
                  <a:pt x="3286" y="3618"/>
                </a:lnTo>
                <a:lnTo>
                  <a:pt x="1048" y="4963"/>
                </a:lnTo>
                <a:lnTo>
                  <a:pt x="993" y="4910"/>
                </a:lnTo>
                <a:cubicBezTo>
                  <a:pt x="380" y="4296"/>
                  <a:pt x="0" y="3448"/>
                  <a:pt x="0" y="2511"/>
                </a:cubicBezTo>
                <a:cubicBezTo>
                  <a:pt x="0" y="1516"/>
                  <a:pt x="429" y="621"/>
                  <a:pt x="1111" y="1"/>
                </a:cubicBezTo>
                <a:lnTo>
                  <a:pt x="1112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任意多边形 8"/>
          <p:cNvSpPr/>
          <p:nvPr userDrawn="1">
            <p:custDataLst>
              <p:tags r:id="rId4"/>
            </p:custDataLst>
          </p:nvPr>
        </p:nvSpPr>
        <p:spPr>
          <a:xfrm rot="9060000">
            <a:off x="10099040" y="5964555"/>
            <a:ext cx="1501775" cy="125793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365" h="1981">
                <a:moveTo>
                  <a:pt x="271" y="0"/>
                </a:moveTo>
                <a:lnTo>
                  <a:pt x="2365" y="1161"/>
                </a:lnTo>
                <a:lnTo>
                  <a:pt x="2357" y="1183"/>
                </a:lnTo>
                <a:cubicBezTo>
                  <a:pt x="2187" y="1649"/>
                  <a:pt x="1740" y="1981"/>
                  <a:pt x="1216" y="1981"/>
                </a:cubicBezTo>
                <a:cubicBezTo>
                  <a:pt x="544" y="1981"/>
                  <a:pt x="0" y="1437"/>
                  <a:pt x="0" y="765"/>
                </a:cubicBezTo>
                <a:cubicBezTo>
                  <a:pt x="0" y="482"/>
                  <a:pt x="97" y="221"/>
                  <a:pt x="259" y="15"/>
                </a:cubicBezTo>
                <a:lnTo>
                  <a:pt x="271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rgbClr val="FFF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9"/>
          <p:cNvSpPr/>
          <p:nvPr userDrawn="1">
            <p:custDataLst>
              <p:tags r:id="rId5"/>
            </p:custDataLst>
          </p:nvPr>
        </p:nvSpPr>
        <p:spPr>
          <a:xfrm rot="11100000">
            <a:off x="-138430" y="4074795"/>
            <a:ext cx="4364990" cy="299910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874" h="4723">
                <a:moveTo>
                  <a:pt x="6518" y="0"/>
                </a:moveTo>
                <a:lnTo>
                  <a:pt x="6874" y="4068"/>
                </a:lnTo>
                <a:lnTo>
                  <a:pt x="6831" y="4093"/>
                </a:lnTo>
                <a:cubicBezTo>
                  <a:pt x="6155" y="4493"/>
                  <a:pt x="5366" y="4723"/>
                  <a:pt x="4524" y="4723"/>
                </a:cubicBezTo>
                <a:cubicBezTo>
                  <a:pt x="2154" y="4723"/>
                  <a:pt x="207" y="2906"/>
                  <a:pt x="2" y="589"/>
                </a:cubicBezTo>
                <a:lnTo>
                  <a:pt x="0" y="570"/>
                </a:lnTo>
                <a:lnTo>
                  <a:pt x="651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: 形状 64"/>
          <p:cNvSpPr/>
          <p:nvPr userDrawn="1">
            <p:custDataLst>
              <p:tags r:id="rId2"/>
            </p:custDataLst>
          </p:nvPr>
        </p:nvSpPr>
        <p:spPr>
          <a:xfrm rot="8100000">
            <a:off x="-1401688" y="-1460174"/>
            <a:ext cx="9772620" cy="9775860"/>
          </a:xfrm>
          <a:custGeom>
            <a:avLst/>
            <a:gdLst>
              <a:gd name="connsiteX0" fmla="*/ 0 w 9772620"/>
              <a:gd name="connsiteY0" fmla="*/ 4844365 h 9775860"/>
              <a:gd name="connsiteX1" fmla="*/ 18715 w 9772620"/>
              <a:gd name="connsiteY1" fmla="*/ 4697090 h 9775860"/>
              <a:gd name="connsiteX2" fmla="*/ 4775546 w 9772620"/>
              <a:gd name="connsiteY2" fmla="*/ 7174 h 9775860"/>
              <a:gd name="connsiteX3" fmla="*/ 4837884 w 9772620"/>
              <a:gd name="connsiteY3" fmla="*/ 0 h 9775860"/>
              <a:gd name="connsiteX4" fmla="*/ 9772620 w 9772620"/>
              <a:gd name="connsiteY4" fmla="*/ 4934736 h 9775860"/>
              <a:gd name="connsiteX5" fmla="*/ 4931496 w 9772620"/>
              <a:gd name="connsiteY5" fmla="*/ 9775860 h 977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2620" h="9775860">
                <a:moveTo>
                  <a:pt x="0" y="4844365"/>
                </a:moveTo>
                <a:lnTo>
                  <a:pt x="18715" y="4697090"/>
                </a:lnTo>
                <a:cubicBezTo>
                  <a:pt x="390604" y="2263209"/>
                  <a:pt x="2330742" y="345377"/>
                  <a:pt x="4775546" y="7174"/>
                </a:cubicBezTo>
                <a:lnTo>
                  <a:pt x="4837884" y="0"/>
                </a:lnTo>
                <a:lnTo>
                  <a:pt x="9772620" y="4934736"/>
                </a:lnTo>
                <a:lnTo>
                  <a:pt x="4931496" y="9775860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任意多边形: 形状 62"/>
          <p:cNvSpPr/>
          <p:nvPr userDrawn="1">
            <p:custDataLst>
              <p:tags r:id="rId3"/>
            </p:custDataLst>
          </p:nvPr>
        </p:nvSpPr>
        <p:spPr>
          <a:xfrm rot="8100000">
            <a:off x="-1478009" y="-1272777"/>
            <a:ext cx="9396523" cy="9404201"/>
          </a:xfrm>
          <a:custGeom>
            <a:avLst/>
            <a:gdLst>
              <a:gd name="connsiteX0" fmla="*/ 4555399 w 9396523"/>
              <a:gd name="connsiteY0" fmla="*/ 9404201 h 9404201"/>
              <a:gd name="connsiteX1" fmla="*/ 0 w 9396523"/>
              <a:gd name="connsiteY1" fmla="*/ 4848801 h 9404201"/>
              <a:gd name="connsiteX2" fmla="*/ 10196 w 9396523"/>
              <a:gd name="connsiteY2" fmla="*/ 4646876 h 9404201"/>
              <a:gd name="connsiteX3" fmla="*/ 4675322 w 9396523"/>
              <a:gd name="connsiteY3" fmla="*/ 11271 h 9404201"/>
              <a:gd name="connsiteX4" fmla="*/ 4833447 w 9396523"/>
              <a:gd name="connsiteY4" fmla="*/ 0 h 9404201"/>
              <a:gd name="connsiteX5" fmla="*/ 9396523 w 9396523"/>
              <a:gd name="connsiteY5" fmla="*/ 4563077 h 94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6523" h="9404201">
                <a:moveTo>
                  <a:pt x="4555399" y="9404201"/>
                </a:moveTo>
                <a:lnTo>
                  <a:pt x="0" y="4848801"/>
                </a:lnTo>
                <a:lnTo>
                  <a:pt x="10196" y="4646876"/>
                </a:lnTo>
                <a:cubicBezTo>
                  <a:pt x="259355" y="2193446"/>
                  <a:pt x="2217427" y="245216"/>
                  <a:pt x="4675322" y="11271"/>
                </a:cubicBezTo>
                <a:lnTo>
                  <a:pt x="4833447" y="0"/>
                </a:lnTo>
                <a:lnTo>
                  <a:pt x="9396523" y="4563077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1" name="任意多边形: 形状 60"/>
          <p:cNvSpPr/>
          <p:nvPr userDrawn="1">
            <p:custDataLst>
              <p:tags r:id="rId4"/>
            </p:custDataLst>
          </p:nvPr>
        </p:nvSpPr>
        <p:spPr>
          <a:xfrm rot="8100000">
            <a:off x="-1532928" y="-1071436"/>
            <a:ext cx="8995101" cy="8998483"/>
          </a:xfrm>
          <a:custGeom>
            <a:avLst/>
            <a:gdLst>
              <a:gd name="connsiteX0" fmla="*/ 4153977 w 8995101"/>
              <a:gd name="connsiteY0" fmla="*/ 8998483 h 8998483"/>
              <a:gd name="connsiteX1" fmla="*/ 1341 w 8995101"/>
              <a:gd name="connsiteY1" fmla="*/ 4845847 h 8998483"/>
              <a:gd name="connsiteX2" fmla="*/ 0 w 8995101"/>
              <a:gd name="connsiteY2" fmla="*/ 4792813 h 8998483"/>
              <a:gd name="connsiteX3" fmla="*/ 4792813 w 8995101"/>
              <a:gd name="connsiteY3" fmla="*/ 0 h 8998483"/>
              <a:gd name="connsiteX4" fmla="*/ 4839743 w 8995101"/>
              <a:gd name="connsiteY4" fmla="*/ 2000 h 8998483"/>
              <a:gd name="connsiteX5" fmla="*/ 8995101 w 8995101"/>
              <a:gd name="connsiteY5" fmla="*/ 4157359 h 899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95101" h="8998483">
                <a:moveTo>
                  <a:pt x="4153977" y="8998483"/>
                </a:moveTo>
                <a:lnTo>
                  <a:pt x="1341" y="4845847"/>
                </a:lnTo>
                <a:lnTo>
                  <a:pt x="0" y="4792813"/>
                </a:lnTo>
                <a:cubicBezTo>
                  <a:pt x="0" y="2145815"/>
                  <a:pt x="2145815" y="0"/>
                  <a:pt x="4792813" y="0"/>
                </a:cubicBezTo>
                <a:lnTo>
                  <a:pt x="4839743" y="2000"/>
                </a:lnTo>
                <a:lnTo>
                  <a:pt x="8995101" y="4157359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7" name="任意多边形: 形状 66"/>
          <p:cNvSpPr/>
          <p:nvPr userDrawn="1">
            <p:custDataLst>
              <p:tags r:id="rId5"/>
            </p:custDataLst>
          </p:nvPr>
        </p:nvSpPr>
        <p:spPr>
          <a:xfrm rot="8100000">
            <a:off x="-1325852" y="-1642914"/>
            <a:ext cx="10137951" cy="10141683"/>
          </a:xfrm>
          <a:custGeom>
            <a:avLst/>
            <a:gdLst>
              <a:gd name="connsiteX0" fmla="*/ 5296826 w 10137951"/>
              <a:gd name="connsiteY0" fmla="*/ 10141683 h 10141683"/>
              <a:gd name="connsiteX1" fmla="*/ 0 w 10137951"/>
              <a:gd name="connsiteY1" fmla="*/ 4844856 h 10141683"/>
              <a:gd name="connsiteX2" fmla="*/ 25252 w 10137951"/>
              <a:gd name="connsiteY2" fmla="*/ 4703454 h 10141683"/>
              <a:gd name="connsiteX3" fmla="*/ 4593410 w 10137951"/>
              <a:gd name="connsiteY3" fmla="*/ 49123 h 10141683"/>
              <a:gd name="connsiteX4" fmla="*/ 4837394 w 10137951"/>
              <a:gd name="connsiteY4" fmla="*/ 0 h 10141683"/>
              <a:gd name="connsiteX5" fmla="*/ 10137951 w 10137951"/>
              <a:gd name="connsiteY5" fmla="*/ 5300557 h 1014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951" h="10141683">
                <a:moveTo>
                  <a:pt x="5296826" y="10141683"/>
                </a:moveTo>
                <a:lnTo>
                  <a:pt x="0" y="4844856"/>
                </a:lnTo>
                <a:lnTo>
                  <a:pt x="25252" y="4703454"/>
                </a:lnTo>
                <a:cubicBezTo>
                  <a:pt x="498217" y="2392131"/>
                  <a:pt x="2297635" y="563989"/>
                  <a:pt x="4593410" y="49123"/>
                </a:cubicBezTo>
                <a:lnTo>
                  <a:pt x="4837394" y="0"/>
                </a:lnTo>
                <a:lnTo>
                  <a:pt x="10137951" y="5300557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任意多边形: 形状 68"/>
          <p:cNvSpPr/>
          <p:nvPr userDrawn="1">
            <p:custDataLst>
              <p:tags r:id="rId6"/>
            </p:custDataLst>
          </p:nvPr>
        </p:nvSpPr>
        <p:spPr>
          <a:xfrm rot="8100000">
            <a:off x="-1637128" y="-2738428"/>
            <a:ext cx="10482816" cy="11567312"/>
          </a:xfrm>
          <a:custGeom>
            <a:avLst/>
            <a:gdLst>
              <a:gd name="connsiteX0" fmla="*/ 0 w 10482816"/>
              <a:gd name="connsiteY0" fmla="*/ 4844016 h 11567312"/>
              <a:gd name="connsiteX1" fmla="*/ 43609 w 10482816"/>
              <a:gd name="connsiteY1" fmla="*/ 4655066 h 11567312"/>
              <a:gd name="connsiteX2" fmla="*/ 4636343 w 10482816"/>
              <a:gd name="connsiteY2" fmla="*/ 48095 h 11567312"/>
              <a:gd name="connsiteX3" fmla="*/ 4838232 w 10482816"/>
              <a:gd name="connsiteY3" fmla="*/ 0 h 11567312"/>
              <a:gd name="connsiteX4" fmla="*/ 10482816 w 10482816"/>
              <a:gd name="connsiteY4" fmla="*/ 5644585 h 11567312"/>
              <a:gd name="connsiteX5" fmla="*/ 5641693 w 10482816"/>
              <a:gd name="connsiteY5" fmla="*/ 10485708 h 11567312"/>
              <a:gd name="connsiteX6" fmla="*/ 1721328 w 10482816"/>
              <a:gd name="connsiteY6" fmla="*/ 10797183 h 11567312"/>
              <a:gd name="connsiteX7" fmla="*/ 1116574 w 10482816"/>
              <a:gd name="connsiteY7" fmla="*/ 10098970 h 11567312"/>
              <a:gd name="connsiteX8" fmla="*/ 951199 w 10482816"/>
              <a:gd name="connsiteY8" fmla="*/ 9866412 h 11567312"/>
              <a:gd name="connsiteX9" fmla="*/ 2652099 w 10482816"/>
              <a:gd name="connsiteY9" fmla="*/ 11567312 h 11567312"/>
              <a:gd name="connsiteX10" fmla="*/ 2419541 w 10482816"/>
              <a:gd name="connsiteY10" fmla="*/ 11401937 h 11567312"/>
              <a:gd name="connsiteX11" fmla="*/ 1721328 w 10482816"/>
              <a:gd name="connsiteY11" fmla="*/ 10797183 h 115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82816" h="11567312">
                <a:moveTo>
                  <a:pt x="0" y="4844016"/>
                </a:moveTo>
                <a:lnTo>
                  <a:pt x="43609" y="4655066"/>
                </a:lnTo>
                <a:cubicBezTo>
                  <a:pt x="622330" y="2405759"/>
                  <a:pt x="2389759" y="633584"/>
                  <a:pt x="4636343" y="48095"/>
                </a:cubicBezTo>
                <a:lnTo>
                  <a:pt x="4838232" y="0"/>
                </a:lnTo>
                <a:lnTo>
                  <a:pt x="10482816" y="5644585"/>
                </a:lnTo>
                <a:lnTo>
                  <a:pt x="5641693" y="10485708"/>
                </a:lnTo>
                <a:close/>
                <a:moveTo>
                  <a:pt x="1721328" y="10797183"/>
                </a:moveTo>
                <a:cubicBezTo>
                  <a:pt x="1503561" y="10579417"/>
                  <a:pt x="1301372" y="10346074"/>
                  <a:pt x="1116574" y="10098970"/>
                </a:cubicBezTo>
                <a:lnTo>
                  <a:pt x="951199" y="9866412"/>
                </a:lnTo>
                <a:lnTo>
                  <a:pt x="2652099" y="11567312"/>
                </a:lnTo>
                <a:lnTo>
                  <a:pt x="2419541" y="11401937"/>
                </a:lnTo>
                <a:cubicBezTo>
                  <a:pt x="2172437" y="11217139"/>
                  <a:pt x="1939094" y="11014949"/>
                  <a:pt x="1721328" y="10797183"/>
                </a:cubicBezTo>
                <a:close/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9000"/>
                  </a:schemeClr>
                </a:gs>
                <a:gs pos="100000">
                  <a:schemeClr val="accent6">
                    <a:alpha val="22000"/>
                  </a:schemeClr>
                </a:gs>
              </a:gsLst>
              <a:lin ang="102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70" name="组合 69"/>
          <p:cNvGrpSpPr/>
          <p:nvPr userDrawn="1">
            <p:custDataLst>
              <p:tags r:id="rId7"/>
            </p:custDataLst>
          </p:nvPr>
        </p:nvGrpSpPr>
        <p:grpSpPr>
          <a:xfrm>
            <a:off x="558902" y="-551817"/>
            <a:ext cx="12075571" cy="10406177"/>
            <a:chOff x="558902" y="-551817"/>
            <a:chExt cx="12075571" cy="10406177"/>
          </a:xfrm>
        </p:grpSpPr>
        <p:sp>
          <p:nvSpPr>
            <p:cNvPr id="13" name="任意多边形 11"/>
            <p:cNvSpPr/>
            <p:nvPr>
              <p:custDataLst>
                <p:tags r:id="rId8"/>
              </p:custDataLst>
            </p:nvPr>
          </p:nvSpPr>
          <p:spPr>
            <a:xfrm rot="7500000">
              <a:off x="4809534" y="6032068"/>
              <a:ext cx="1169030" cy="137137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841" h="2160">
                  <a:moveTo>
                    <a:pt x="450" y="0"/>
                  </a:moveTo>
                  <a:lnTo>
                    <a:pt x="1841" y="1986"/>
                  </a:lnTo>
                  <a:lnTo>
                    <a:pt x="1821" y="1999"/>
                  </a:lnTo>
                  <a:cubicBezTo>
                    <a:pt x="1642" y="2101"/>
                    <a:pt x="1436" y="2160"/>
                    <a:pt x="1216" y="2160"/>
                  </a:cubicBezTo>
                  <a:cubicBezTo>
                    <a:pt x="544" y="2160"/>
                    <a:pt x="0" y="1615"/>
                    <a:pt x="0" y="944"/>
                  </a:cubicBezTo>
                  <a:cubicBezTo>
                    <a:pt x="0" y="567"/>
                    <a:pt x="172" y="229"/>
                    <a:pt x="442" y="6"/>
                  </a:cubicBezTo>
                  <a:lnTo>
                    <a:pt x="450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9"/>
              </p:custDataLst>
            </p:nvPr>
          </p:nvSpPr>
          <p:spPr>
            <a:xfrm>
              <a:off x="934720" y="2809875"/>
              <a:ext cx="170180" cy="123952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任意多边形: 形状 14"/>
            <p:cNvSpPr/>
            <p:nvPr>
              <p:custDataLst>
                <p:tags r:id="rId10"/>
              </p:custDataLst>
            </p:nvPr>
          </p:nvSpPr>
          <p:spPr>
            <a:xfrm>
              <a:off x="559077" y="6244958"/>
              <a:ext cx="295372" cy="255807"/>
            </a:xfrm>
            <a:custGeom>
              <a:avLst/>
              <a:gdLst>
                <a:gd name="connsiteX0" fmla="*/ 361475 w 724624"/>
                <a:gd name="connsiteY0" fmla="*/ 627561 h 627561"/>
                <a:gd name="connsiteX1" fmla="*/ 724624 w 724624"/>
                <a:gd name="connsiteY1" fmla="*/ 0 h 627561"/>
                <a:gd name="connsiteX2" fmla="*/ 0 w 724624"/>
                <a:gd name="connsiteY2" fmla="*/ 0 h 62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624" h="627561">
                  <a:moveTo>
                    <a:pt x="361475" y="627561"/>
                  </a:moveTo>
                  <a:lnTo>
                    <a:pt x="7246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6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任意多边形: 形状 104"/>
            <p:cNvSpPr/>
            <p:nvPr>
              <p:custDataLst>
                <p:tags r:id="rId11"/>
              </p:custDataLst>
            </p:nvPr>
          </p:nvSpPr>
          <p:spPr>
            <a:xfrm>
              <a:off x="558902" y="5989502"/>
              <a:ext cx="295372" cy="255807"/>
            </a:xfrm>
            <a:custGeom>
              <a:avLst/>
              <a:gdLst>
                <a:gd name="connsiteX0" fmla="*/ 361475 w 724624"/>
                <a:gd name="connsiteY0" fmla="*/ 627561 h 627561"/>
                <a:gd name="connsiteX1" fmla="*/ 724624 w 724624"/>
                <a:gd name="connsiteY1" fmla="*/ 0 h 627561"/>
                <a:gd name="connsiteX2" fmla="*/ 0 w 724624"/>
                <a:gd name="connsiteY2" fmla="*/ 0 h 62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624" h="627561">
                  <a:moveTo>
                    <a:pt x="361475" y="627561"/>
                  </a:moveTo>
                  <a:lnTo>
                    <a:pt x="7246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6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任意多边形 4"/>
            <p:cNvSpPr/>
            <p:nvPr>
              <p:custDataLst>
                <p:tags r:id="rId12"/>
              </p:custDataLst>
            </p:nvPr>
          </p:nvSpPr>
          <p:spPr>
            <a:xfrm rot="3000000">
              <a:off x="8144879" y="5923549"/>
              <a:ext cx="3983578" cy="387804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6273" h="6107">
                  <a:moveTo>
                    <a:pt x="6273" y="3861"/>
                  </a:moveTo>
                  <a:lnTo>
                    <a:pt x="6267" y="3891"/>
                  </a:lnTo>
                  <a:cubicBezTo>
                    <a:pt x="6036" y="4889"/>
                    <a:pt x="5335" y="5707"/>
                    <a:pt x="4409" y="6099"/>
                  </a:cubicBezTo>
                  <a:lnTo>
                    <a:pt x="4389" y="6107"/>
                  </a:lnTo>
                  <a:lnTo>
                    <a:pt x="6273" y="3861"/>
                  </a:lnTo>
                  <a:close/>
                  <a:moveTo>
                    <a:pt x="3174" y="0"/>
                  </a:moveTo>
                  <a:cubicBezTo>
                    <a:pt x="3325" y="0"/>
                    <a:pt x="3473" y="10"/>
                    <a:pt x="3618" y="31"/>
                  </a:cubicBezTo>
                  <a:lnTo>
                    <a:pt x="3643" y="34"/>
                  </a:lnTo>
                  <a:lnTo>
                    <a:pt x="163" y="4181"/>
                  </a:lnTo>
                  <a:lnTo>
                    <a:pt x="155" y="4155"/>
                  </a:lnTo>
                  <a:cubicBezTo>
                    <a:pt x="54" y="3846"/>
                    <a:pt x="0" y="3516"/>
                    <a:pt x="0" y="3174"/>
                  </a:cubicBezTo>
                  <a:cubicBezTo>
                    <a:pt x="0" y="1421"/>
                    <a:pt x="1421" y="0"/>
                    <a:pt x="31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13"/>
              </p:custDataLst>
            </p:nvPr>
          </p:nvSpPr>
          <p:spPr>
            <a:xfrm rot="3000000">
              <a:off x="4459605" y="744855"/>
              <a:ext cx="865505" cy="86550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14"/>
              </p:custDataLst>
            </p:nvPr>
          </p:nvSpPr>
          <p:spPr>
            <a:xfrm rot="3000000">
              <a:off x="9803765" y="2783840"/>
              <a:ext cx="1543685" cy="15436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任意多边形 3"/>
            <p:cNvSpPr/>
            <p:nvPr>
              <p:custDataLst>
                <p:tags r:id="rId15"/>
              </p:custDataLst>
            </p:nvPr>
          </p:nvSpPr>
          <p:spPr>
            <a:xfrm rot="18060000">
              <a:off x="10017332" y="-1079087"/>
              <a:ext cx="2089871" cy="314441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291" h="4952">
                  <a:moveTo>
                    <a:pt x="1139" y="0"/>
                  </a:moveTo>
                  <a:lnTo>
                    <a:pt x="3291" y="3583"/>
                  </a:lnTo>
                  <a:lnTo>
                    <a:pt x="1012" y="4952"/>
                  </a:lnTo>
                  <a:lnTo>
                    <a:pt x="993" y="4933"/>
                  </a:lnTo>
                  <a:cubicBezTo>
                    <a:pt x="380" y="4320"/>
                    <a:pt x="0" y="3472"/>
                    <a:pt x="0" y="2535"/>
                  </a:cubicBezTo>
                  <a:cubicBezTo>
                    <a:pt x="0" y="1540"/>
                    <a:pt x="429" y="645"/>
                    <a:pt x="1111" y="24"/>
                  </a:cubicBezTo>
                  <a:lnTo>
                    <a:pt x="1139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9"/>
            </p:custDataLst>
          </p:nvPr>
        </p:nvSpPr>
        <p:spPr>
          <a:xfrm>
            <a:off x="1266795" y="2711792"/>
            <a:ext cx="5839490" cy="148272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600" normalizeH="0" baseline="0" noProof="1" dirty="0">
                <a:gradFill>
                  <a:gsLst>
                    <a:gs pos="100000">
                      <a:schemeClr val="accent6"/>
                    </a:gs>
                    <a:gs pos="0">
                      <a:schemeClr val="accent1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4"/>
          <p:cNvSpPr/>
          <p:nvPr userDrawn="1">
            <p:custDataLst>
              <p:tags r:id="rId2"/>
            </p:custDataLst>
          </p:nvPr>
        </p:nvSpPr>
        <p:spPr>
          <a:xfrm>
            <a:off x="9783261" y="6274094"/>
            <a:ext cx="2225254" cy="622759"/>
          </a:xfrm>
          <a:custGeom>
            <a:avLst/>
            <a:gdLst>
              <a:gd name="connsiteX0" fmla="*/ 1101227 w 2225254"/>
              <a:gd name="connsiteY0" fmla="*/ 44 h 622759"/>
              <a:gd name="connsiteX1" fmla="*/ 2112041 w 2225254"/>
              <a:gd name="connsiteY1" fmla="*/ 466095 h 622759"/>
              <a:gd name="connsiteX2" fmla="*/ 2219592 w 2225254"/>
              <a:gd name="connsiteY2" fmla="*/ 614095 h 622759"/>
              <a:gd name="connsiteX3" fmla="*/ 2225254 w 2225254"/>
              <a:gd name="connsiteY3" fmla="*/ 622759 h 622759"/>
              <a:gd name="connsiteX4" fmla="*/ 0 w 2225254"/>
              <a:gd name="connsiteY4" fmla="*/ 622646 h 622759"/>
              <a:gd name="connsiteX5" fmla="*/ 6073 w 2225254"/>
              <a:gd name="connsiteY5" fmla="*/ 613257 h 622759"/>
              <a:gd name="connsiteX6" fmla="*/ 274008 w 2225254"/>
              <a:gd name="connsiteY6" fmla="*/ 305261 h 622759"/>
              <a:gd name="connsiteX7" fmla="*/ 1101227 w 2225254"/>
              <a:gd name="connsiteY7" fmla="*/ 44 h 62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5254" h="622759">
                <a:moveTo>
                  <a:pt x="1101227" y="44"/>
                </a:moveTo>
                <a:cubicBezTo>
                  <a:pt x="1477156" y="-3021"/>
                  <a:pt x="1851508" y="155603"/>
                  <a:pt x="2112041" y="466095"/>
                </a:cubicBezTo>
                <a:cubicBezTo>
                  <a:pt x="2151938" y="513642"/>
                  <a:pt x="2187894" y="562888"/>
                  <a:pt x="2219592" y="614095"/>
                </a:cubicBezTo>
                <a:lnTo>
                  <a:pt x="2225254" y="622759"/>
                </a:lnTo>
                <a:lnTo>
                  <a:pt x="0" y="622646"/>
                </a:lnTo>
                <a:lnTo>
                  <a:pt x="6073" y="613257"/>
                </a:lnTo>
                <a:cubicBezTo>
                  <a:pt x="76682" y="499814"/>
                  <a:pt x="166322" y="395622"/>
                  <a:pt x="274008" y="305261"/>
                </a:cubicBezTo>
                <a:cubicBezTo>
                  <a:pt x="515495" y="102628"/>
                  <a:pt x="808840" y="2431"/>
                  <a:pt x="1101227" y="44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3"/>
          <p:cNvSpPr/>
          <p:nvPr userDrawn="1">
            <p:custDataLst>
              <p:tags r:id="rId3"/>
            </p:custDataLst>
          </p:nvPr>
        </p:nvSpPr>
        <p:spPr>
          <a:xfrm>
            <a:off x="597" y="-18492"/>
            <a:ext cx="1830138" cy="1211577"/>
          </a:xfrm>
          <a:custGeom>
            <a:avLst/>
            <a:gdLst>
              <a:gd name="connsiteX0" fmla="*/ 1830138 w 1830138"/>
              <a:gd name="connsiteY0" fmla="*/ 0 h 1211577"/>
              <a:gd name="connsiteX1" fmla="*/ 1827446 w 1830138"/>
              <a:gd name="connsiteY1" fmla="*/ 15921 h 1211577"/>
              <a:gd name="connsiteX2" fmla="*/ 1135574 w 1830138"/>
              <a:gd name="connsiteY2" fmla="*/ 999214 h 1211577"/>
              <a:gd name="connsiteX3" fmla="*/ 11591 w 1830138"/>
              <a:gd name="connsiteY3" fmla="*/ 1167278 h 1211577"/>
              <a:gd name="connsiteX4" fmla="*/ 175 w 1830138"/>
              <a:gd name="connsiteY4" fmla="*/ 1164432 h 1211577"/>
              <a:gd name="connsiteX5" fmla="*/ 0 w 1830138"/>
              <a:gd name="connsiteY5" fmla="*/ 270 h 121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0138" h="1211577">
                <a:moveTo>
                  <a:pt x="1830138" y="0"/>
                </a:moveTo>
                <a:lnTo>
                  <a:pt x="1827446" y="15921"/>
                </a:lnTo>
                <a:cubicBezTo>
                  <a:pt x="1748183" y="411958"/>
                  <a:pt x="1509023" y="774822"/>
                  <a:pt x="1135574" y="999214"/>
                </a:cubicBezTo>
                <a:cubicBezTo>
                  <a:pt x="783897" y="1210523"/>
                  <a:pt x="379918" y="1259128"/>
                  <a:pt x="11591" y="1167278"/>
                </a:cubicBezTo>
                <a:lnTo>
                  <a:pt x="175" y="1164432"/>
                </a:lnTo>
                <a:lnTo>
                  <a:pt x="0" y="27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2" name="任意多边形 3"/>
          <p:cNvSpPr/>
          <p:nvPr userDrawn="1">
            <p:custDataLst>
              <p:tags r:id="rId4"/>
            </p:custDataLst>
          </p:nvPr>
        </p:nvSpPr>
        <p:spPr>
          <a:xfrm>
            <a:off x="10359922" y="5664923"/>
            <a:ext cx="1830137" cy="1211579"/>
          </a:xfrm>
          <a:custGeom>
            <a:avLst/>
            <a:gdLst>
              <a:gd name="connsiteX0" fmla="*/ 1501266 w 1830137"/>
              <a:gd name="connsiteY0" fmla="*/ 627 h 1211579"/>
              <a:gd name="connsiteX1" fmla="*/ 1818544 w 1830137"/>
              <a:gd name="connsiteY1" fmla="*/ 44300 h 1211579"/>
              <a:gd name="connsiteX2" fmla="*/ 1829960 w 1830137"/>
              <a:gd name="connsiteY2" fmla="*/ 47147 h 1211579"/>
              <a:gd name="connsiteX3" fmla="*/ 1830137 w 1830137"/>
              <a:gd name="connsiteY3" fmla="*/ 1211309 h 1211579"/>
              <a:gd name="connsiteX4" fmla="*/ 0 w 1830137"/>
              <a:gd name="connsiteY4" fmla="*/ 1211579 h 1211579"/>
              <a:gd name="connsiteX5" fmla="*/ 2691 w 1830137"/>
              <a:gd name="connsiteY5" fmla="*/ 1195657 h 1211579"/>
              <a:gd name="connsiteX6" fmla="*/ 694562 w 1830137"/>
              <a:gd name="connsiteY6" fmla="*/ 212365 h 1211579"/>
              <a:gd name="connsiteX7" fmla="*/ 1393776 w 1830137"/>
              <a:gd name="connsiteY7" fmla="*/ 1397 h 1211579"/>
              <a:gd name="connsiteX8" fmla="*/ 1501266 w 1830137"/>
              <a:gd name="connsiteY8" fmla="*/ 627 h 121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137" h="1211579">
                <a:moveTo>
                  <a:pt x="1501266" y="627"/>
                </a:moveTo>
                <a:cubicBezTo>
                  <a:pt x="1608541" y="3745"/>
                  <a:pt x="1714953" y="18468"/>
                  <a:pt x="1818544" y="44300"/>
                </a:cubicBezTo>
                <a:lnTo>
                  <a:pt x="1829960" y="47147"/>
                </a:lnTo>
                <a:lnTo>
                  <a:pt x="1830137" y="1211309"/>
                </a:lnTo>
                <a:lnTo>
                  <a:pt x="0" y="1211579"/>
                </a:lnTo>
                <a:lnTo>
                  <a:pt x="2691" y="1195657"/>
                </a:lnTo>
                <a:cubicBezTo>
                  <a:pt x="81953" y="799619"/>
                  <a:pt x="321114" y="436756"/>
                  <a:pt x="694562" y="212365"/>
                </a:cubicBezTo>
                <a:cubicBezTo>
                  <a:pt x="914360" y="80298"/>
                  <a:pt x="1154589" y="11784"/>
                  <a:pt x="1393776" y="1397"/>
                </a:cubicBezTo>
                <a:cubicBezTo>
                  <a:pt x="1429653" y="-162"/>
                  <a:pt x="1465508" y="-412"/>
                  <a:pt x="1501266" y="627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" name="任意多边形 3"/>
          <p:cNvSpPr/>
          <p:nvPr userDrawn="1">
            <p:custDataLst>
              <p:tags r:id="rId3"/>
            </p:custDataLst>
          </p:nvPr>
        </p:nvSpPr>
        <p:spPr>
          <a:xfrm rot="18060000" flipH="1" flipV="1">
            <a:off x="42022" y="5724810"/>
            <a:ext cx="1142662" cy="171924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1" name="任意多边形 3"/>
          <p:cNvSpPr/>
          <p:nvPr userDrawn="1">
            <p:custDataLst>
              <p:tags r:id="rId3"/>
            </p:custDataLst>
          </p:nvPr>
        </p:nvSpPr>
        <p:spPr>
          <a:xfrm rot="3540000" flipH="1">
            <a:off x="52468" y="-625438"/>
            <a:ext cx="1248093" cy="187787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3"/>
          <p:cNvSpPr/>
          <p:nvPr userDrawn="1">
            <p:custDataLst>
              <p:tags r:id="rId2"/>
            </p:custDataLst>
          </p:nvPr>
        </p:nvSpPr>
        <p:spPr>
          <a:xfrm rot="3540000" flipH="1">
            <a:off x="52468" y="-625438"/>
            <a:ext cx="1248093" cy="187787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11"/>
            </p:custDataLst>
          </p:nvPr>
        </p:nvSpPr>
        <p:spPr>
          <a:xfrm rot="3000000">
            <a:off x="10130980" y="5998727"/>
            <a:ext cx="1497454" cy="1718546"/>
          </a:xfrm>
          <a:custGeom>
            <a:avLst/>
            <a:gdLst>
              <a:gd name="connsiteX0" fmla="*/ 396956 w 1995264"/>
              <a:gd name="connsiteY0" fmla="*/ 632584 h 2289855"/>
              <a:gd name="connsiteX1" fmla="*/ 1738393 w 1995264"/>
              <a:gd name="connsiteY1" fmla="*/ 0 h 2289855"/>
              <a:gd name="connsiteX2" fmla="*/ 1981571 w 1995264"/>
              <a:gd name="connsiteY2" fmla="*/ 16978 h 2289855"/>
              <a:gd name="connsiteX3" fmla="*/ 1995264 w 1995264"/>
              <a:gd name="connsiteY3" fmla="*/ 18621 h 2289855"/>
              <a:gd name="connsiteX4" fmla="*/ 89275 w 1995264"/>
              <a:gd name="connsiteY4" fmla="*/ 2289855 h 2289855"/>
              <a:gd name="connsiteX5" fmla="*/ 84893 w 1995264"/>
              <a:gd name="connsiteY5" fmla="*/ 2275615 h 2289855"/>
              <a:gd name="connsiteX6" fmla="*/ 0 w 1995264"/>
              <a:gd name="connsiteY6" fmla="*/ 1738341 h 2289855"/>
              <a:gd name="connsiteX7" fmla="*/ 396956 w 1995264"/>
              <a:gd name="connsiteY7" fmla="*/ 632584 h 228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5264" h="2289855">
                <a:moveTo>
                  <a:pt x="396956" y="632584"/>
                </a:moveTo>
                <a:cubicBezTo>
                  <a:pt x="715799" y="246245"/>
                  <a:pt x="1198329" y="0"/>
                  <a:pt x="1738393" y="0"/>
                </a:cubicBezTo>
                <a:cubicBezTo>
                  <a:pt x="1821096" y="0"/>
                  <a:pt x="1902155" y="5477"/>
                  <a:pt x="1981571" y="16978"/>
                </a:cubicBezTo>
                <a:lnTo>
                  <a:pt x="1995264" y="18621"/>
                </a:lnTo>
                <a:lnTo>
                  <a:pt x="89275" y="2289855"/>
                </a:lnTo>
                <a:lnTo>
                  <a:pt x="84893" y="2275615"/>
                </a:lnTo>
                <a:cubicBezTo>
                  <a:pt x="29576" y="2106382"/>
                  <a:pt x="0" y="1925647"/>
                  <a:pt x="0" y="1738341"/>
                </a:cubicBezTo>
                <a:cubicBezTo>
                  <a:pt x="0" y="1318304"/>
                  <a:pt x="148968" y="933069"/>
                  <a:pt x="396956" y="632584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椭圆 15"/>
          <p:cNvSpPr/>
          <p:nvPr userDrawn="1">
            <p:custDataLst>
              <p:tags r:id="rId12"/>
            </p:custDataLst>
          </p:nvPr>
        </p:nvSpPr>
        <p:spPr>
          <a:xfrm rot="3000000">
            <a:off x="11270319" y="6141849"/>
            <a:ext cx="466766" cy="4667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9" name="任意多边形 3"/>
          <p:cNvSpPr/>
          <p:nvPr userDrawn="1">
            <p:custDataLst>
              <p:tags r:id="rId3"/>
            </p:custDataLst>
          </p:nvPr>
        </p:nvSpPr>
        <p:spPr>
          <a:xfrm rot="14400000" flipH="1">
            <a:off x="9739346" y="4522725"/>
            <a:ext cx="2351100" cy="353745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任意多边形 3"/>
          <p:cNvSpPr/>
          <p:nvPr userDrawn="1">
            <p:custDataLst>
              <p:tags r:id="rId4"/>
            </p:custDataLst>
          </p:nvPr>
        </p:nvSpPr>
        <p:spPr>
          <a:xfrm rot="3540000" flipH="1">
            <a:off x="102578" y="-1180134"/>
            <a:ext cx="2351100" cy="353745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91" h="4952">
                <a:moveTo>
                  <a:pt x="1139" y="0"/>
                </a:moveTo>
                <a:lnTo>
                  <a:pt x="3291" y="3583"/>
                </a:lnTo>
                <a:lnTo>
                  <a:pt x="1012" y="4952"/>
                </a:lnTo>
                <a:lnTo>
                  <a:pt x="993" y="4933"/>
                </a:lnTo>
                <a:cubicBezTo>
                  <a:pt x="380" y="4320"/>
                  <a:pt x="0" y="3472"/>
                  <a:pt x="0" y="2535"/>
                </a:cubicBezTo>
                <a:cubicBezTo>
                  <a:pt x="0" y="1540"/>
                  <a:pt x="429" y="645"/>
                  <a:pt x="1111" y="24"/>
                </a:cubicBezTo>
                <a:lnTo>
                  <a:pt x="1139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0.xml"/><Relationship Id="rId23" Type="http://schemas.openxmlformats.org/officeDocument/2006/relationships/tags" Target="../tags/tag15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03BC73-F75C-48BC-B952-FD35A17E12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1DFF8-4E8F-40C6-8C88-342AD370A90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234.xml"/><Relationship Id="rId2" Type="http://schemas.openxmlformats.org/officeDocument/2006/relationships/tags" Target="../tags/tag220.xml"/><Relationship Id="rId19" Type="http://schemas.openxmlformats.org/officeDocument/2006/relationships/tags" Target="../tags/tag233.xml"/><Relationship Id="rId18" Type="http://schemas.openxmlformats.org/officeDocument/2006/relationships/tags" Target="../tags/tag232.xml"/><Relationship Id="rId17" Type="http://schemas.openxmlformats.org/officeDocument/2006/relationships/tags" Target="../tags/tag231.xml"/><Relationship Id="rId16" Type="http://schemas.openxmlformats.org/officeDocument/2006/relationships/image" Target="../media/image28.jpeg"/><Relationship Id="rId15" Type="http://schemas.openxmlformats.org/officeDocument/2006/relationships/tags" Target="../tags/tag230.xml"/><Relationship Id="rId14" Type="http://schemas.openxmlformats.org/officeDocument/2006/relationships/image" Target="../media/image27.jpeg"/><Relationship Id="rId13" Type="http://schemas.openxmlformats.org/officeDocument/2006/relationships/tags" Target="../tags/tag229.xml"/><Relationship Id="rId12" Type="http://schemas.openxmlformats.org/officeDocument/2006/relationships/image" Target="../media/image26.jpeg"/><Relationship Id="rId11" Type="http://schemas.openxmlformats.org/officeDocument/2006/relationships/tags" Target="../tags/tag228.xml"/><Relationship Id="rId10" Type="http://schemas.openxmlformats.org/officeDocument/2006/relationships/image" Target="../media/image25.jpeg"/><Relationship Id="rId1" Type="http://schemas.openxmlformats.org/officeDocument/2006/relationships/tags" Target="../tags/tag2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5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242.xml"/><Relationship Id="rId7" Type="http://schemas.openxmlformats.org/officeDocument/2006/relationships/image" Target="../media/image35.png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43.jpeg"/><Relationship Id="rId30" Type="http://schemas.openxmlformats.org/officeDocument/2006/relationships/tags" Target="../tags/tag257.xml"/><Relationship Id="rId3" Type="http://schemas.openxmlformats.org/officeDocument/2006/relationships/tags" Target="../tags/tag238.xml"/><Relationship Id="rId29" Type="http://schemas.openxmlformats.org/officeDocument/2006/relationships/image" Target="../media/image42.jpeg"/><Relationship Id="rId28" Type="http://schemas.openxmlformats.org/officeDocument/2006/relationships/tags" Target="../tags/tag256.xml"/><Relationship Id="rId27" Type="http://schemas.openxmlformats.org/officeDocument/2006/relationships/image" Target="../media/image41.jpeg"/><Relationship Id="rId26" Type="http://schemas.openxmlformats.org/officeDocument/2006/relationships/tags" Target="../tags/tag255.xml"/><Relationship Id="rId25" Type="http://schemas.openxmlformats.org/officeDocument/2006/relationships/image" Target="../media/image40.jpeg"/><Relationship Id="rId24" Type="http://schemas.openxmlformats.org/officeDocument/2006/relationships/tags" Target="../tags/tag254.xml"/><Relationship Id="rId23" Type="http://schemas.openxmlformats.org/officeDocument/2006/relationships/image" Target="../media/image39.jpeg"/><Relationship Id="rId22" Type="http://schemas.openxmlformats.org/officeDocument/2006/relationships/tags" Target="../tags/tag253.xml"/><Relationship Id="rId21" Type="http://schemas.openxmlformats.org/officeDocument/2006/relationships/image" Target="../media/image38.jpeg"/><Relationship Id="rId20" Type="http://schemas.openxmlformats.org/officeDocument/2006/relationships/tags" Target="../tags/tag252.xml"/><Relationship Id="rId2" Type="http://schemas.openxmlformats.org/officeDocument/2006/relationships/tags" Target="../tags/tag237.xml"/><Relationship Id="rId19" Type="http://schemas.openxmlformats.org/officeDocument/2006/relationships/tags" Target="../tags/tag251.xml"/><Relationship Id="rId18" Type="http://schemas.openxmlformats.org/officeDocument/2006/relationships/tags" Target="../tags/tag250.xml"/><Relationship Id="rId17" Type="http://schemas.openxmlformats.org/officeDocument/2006/relationships/tags" Target="../tags/tag249.xml"/><Relationship Id="rId16" Type="http://schemas.openxmlformats.org/officeDocument/2006/relationships/tags" Target="../tags/tag248.xml"/><Relationship Id="rId15" Type="http://schemas.openxmlformats.org/officeDocument/2006/relationships/tags" Target="../tags/tag247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image" Target="../media/image37.png"/><Relationship Id="rId10" Type="http://schemas.openxmlformats.org/officeDocument/2006/relationships/tags" Target="../tags/tag243.xml"/><Relationship Id="rId1" Type="http://schemas.openxmlformats.org/officeDocument/2006/relationships/tags" Target="../tags/tag23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69.xml"/><Relationship Id="rId7" Type="http://schemas.openxmlformats.org/officeDocument/2006/relationships/image" Target="../media/image2.png"/><Relationship Id="rId6" Type="http://schemas.openxmlformats.org/officeDocument/2006/relationships/tags" Target="../tags/tag168.xml"/><Relationship Id="rId5" Type="http://schemas.openxmlformats.org/officeDocument/2006/relationships/image" Target="../media/image1.png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6.jpeg"/><Relationship Id="rId20" Type="http://schemas.openxmlformats.org/officeDocument/2006/relationships/tags" Target="../tags/tag178.xml"/><Relationship Id="rId2" Type="http://schemas.openxmlformats.org/officeDocument/2006/relationships/tags" Target="../tags/tag165.xml"/><Relationship Id="rId19" Type="http://schemas.openxmlformats.org/officeDocument/2006/relationships/image" Target="../media/image5.jpeg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image" Target="../media/image4.jpeg"/><Relationship Id="rId10" Type="http://schemas.openxmlformats.org/officeDocument/2006/relationships/tags" Target="../tags/tag170.xml"/><Relationship Id="rId1" Type="http://schemas.openxmlformats.org/officeDocument/2006/relationships/tags" Target="../tags/tag16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9.png"/><Relationship Id="rId2" Type="http://schemas.openxmlformats.org/officeDocument/2006/relationships/tags" Target="../tags/tag180.xml"/><Relationship Id="rId19" Type="http://schemas.openxmlformats.org/officeDocument/2006/relationships/tags" Target="../tags/tag189.xml"/><Relationship Id="rId18" Type="http://schemas.microsoft.com/office/2007/relationships/media" Target="../media/media3.mp4"/><Relationship Id="rId17" Type="http://schemas.openxmlformats.org/officeDocument/2006/relationships/video" Target="../media/media3.mp4"/><Relationship Id="rId16" Type="http://schemas.openxmlformats.org/officeDocument/2006/relationships/image" Target="../media/image8.png"/><Relationship Id="rId15" Type="http://schemas.openxmlformats.org/officeDocument/2006/relationships/tags" Target="../tags/tag188.xml"/><Relationship Id="rId14" Type="http://schemas.microsoft.com/office/2007/relationships/media" Target="../media/media2.mp4"/><Relationship Id="rId13" Type="http://schemas.openxmlformats.org/officeDocument/2006/relationships/video" Target="../media/media2.mp4"/><Relationship Id="rId12" Type="http://schemas.openxmlformats.org/officeDocument/2006/relationships/image" Target="../media/image7.png"/><Relationship Id="rId11" Type="http://schemas.openxmlformats.org/officeDocument/2006/relationships/tags" Target="../tags/tag187.xml"/><Relationship Id="rId10" Type="http://schemas.microsoft.com/office/2007/relationships/media" Target="../media/media1.mp4"/><Relationship Id="rId1" Type="http://schemas.openxmlformats.org/officeDocument/2006/relationships/tags" Target="../tags/tag17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image" Target="../media/image12.png"/><Relationship Id="rId6" Type="http://schemas.openxmlformats.org/officeDocument/2006/relationships/tags" Target="../tags/tag193.xml"/><Relationship Id="rId5" Type="http://schemas.openxmlformats.org/officeDocument/2006/relationships/image" Target="../media/image11.png"/><Relationship Id="rId4" Type="http://schemas.openxmlformats.org/officeDocument/2006/relationships/tags" Target="../tags/tag192.xml"/><Relationship Id="rId3" Type="http://schemas.openxmlformats.org/officeDocument/2006/relationships/image" Target="../media/image10.png"/><Relationship Id="rId2" Type="http://schemas.openxmlformats.org/officeDocument/2006/relationships/tags" Target="../tags/tag19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9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6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198.xml"/><Relationship Id="rId7" Type="http://schemas.openxmlformats.org/officeDocument/2006/relationships/image" Target="../media/image19.jpe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tags" Target="../tags/tag197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214.xml"/><Relationship Id="rId26" Type="http://schemas.openxmlformats.org/officeDocument/2006/relationships/tags" Target="../tags/tag213.xml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tags" Target="../tags/tag210.xml"/><Relationship Id="rId22" Type="http://schemas.openxmlformats.org/officeDocument/2006/relationships/tags" Target="../tags/tag209.xml"/><Relationship Id="rId21" Type="http://schemas.openxmlformats.org/officeDocument/2006/relationships/tags" Target="../tags/tag208.xml"/><Relationship Id="rId20" Type="http://schemas.openxmlformats.org/officeDocument/2006/relationships/tags" Target="../tags/tag207.xml"/><Relationship Id="rId2" Type="http://schemas.openxmlformats.org/officeDocument/2006/relationships/image" Target="../media/image15.png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image" Target="../media/image22.png"/><Relationship Id="rId12" Type="http://schemas.openxmlformats.org/officeDocument/2006/relationships/tags" Target="../tags/tag200.xml"/><Relationship Id="rId11" Type="http://schemas.openxmlformats.org/officeDocument/2006/relationships/image" Target="../media/image21.jpeg"/><Relationship Id="rId10" Type="http://schemas.openxmlformats.org/officeDocument/2006/relationships/tags" Target="../tags/tag199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>
            <p:custDataLst>
              <p:tags r:id="rId1"/>
            </p:custDataLst>
          </p:nvPr>
        </p:nvSpPr>
        <p:spPr>
          <a:xfrm>
            <a:off x="1440000" y="1800000"/>
            <a:ext cx="5760000" cy="234000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non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b="0" dirty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ea typeface="微软雅黑" panose="020B0503020204020204" charset="-122"/>
                <a:sym typeface="Arial" panose="020B0604020202020204" pitchFamily="34" charset="0"/>
              </a:rPr>
              <a:t>2025</a:t>
            </a:r>
            <a:r>
              <a:rPr lang="en-US" altLang="zh-CN" b="0" dirty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sym typeface="+mn-ea"/>
              </a:rPr>
              <a:t>香港</a:t>
            </a:r>
            <a:endParaRPr lang="en-US" altLang="zh-CN" dirty="0"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0" scaled="0"/>
              </a:gradFill>
              <a:sym typeface="+mn-ea"/>
            </a:endParaRPr>
          </a:p>
          <a:p>
            <a:pPr algn="l"/>
            <a:r>
              <a:rPr lang="en-US" altLang="zh-CN" b="0" dirty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sym typeface="+mn-ea"/>
              </a:rPr>
              <a:t>技术马拉松</a:t>
            </a:r>
            <a:endParaRPr lang="zh-CN" altLang="en-US" cap="all" dirty="0">
              <a:ln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0"/>
                </a:gradFill>
              </a:ln>
              <a:gradFill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ea typeface="微软雅黑" panose="020B0503020204020204" charset="-122"/>
              <a:sym typeface="+mn-ea"/>
            </a:endParaRPr>
          </a:p>
        </p:txBody>
      </p:sp>
      <p:sp>
        <p:nvSpPr>
          <p:cNvPr id="63" name="标题 6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440000" y="4320000"/>
            <a:ext cx="5760000" cy="1440000"/>
          </a:xfrm>
        </p:spPr>
        <p:txBody>
          <a:bodyPr wrap="none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/>
              <a:t>FrameFlow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0"/>
          <p:cNvCxnSpPr/>
          <p:nvPr>
            <p:custDataLst>
              <p:tags r:id="rId1"/>
            </p:custDataLst>
          </p:nvPr>
        </p:nvCxnSpPr>
        <p:spPr>
          <a:xfrm>
            <a:off x="2880000" y="1080000"/>
            <a:ext cx="0" cy="540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"/>
          <p:cNvCxnSpPr/>
          <p:nvPr>
            <p:custDataLst>
              <p:tags r:id="rId2"/>
            </p:custDataLst>
          </p:nvPr>
        </p:nvCxnSpPr>
        <p:spPr>
          <a:xfrm>
            <a:off x="5760000" y="1080000"/>
            <a:ext cx="0" cy="540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/>
          <p:cNvCxnSpPr/>
          <p:nvPr>
            <p:custDataLst>
              <p:tags r:id="rId3"/>
            </p:custDataLst>
          </p:nvPr>
        </p:nvCxnSpPr>
        <p:spPr>
          <a:xfrm>
            <a:off x="8640000" y="1080000"/>
            <a:ext cx="0" cy="540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540000" y="126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Q1</a:t>
            </a:r>
            <a:endParaRPr lang="zh-CN" altLang="en-US" sz="2800" b="1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360000" y="3708000"/>
            <a:ext cx="2520000" cy="25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集成</a:t>
            </a:r>
            <a:r>
              <a:rPr lang="en-US" altLang="zh-CN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</a:t>
            </a: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个以上模型。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完成网页设计。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验证产品流程。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搭建开发框架</a:t>
            </a:r>
            <a:endParaRPr lang="zh-CN" altLang="en-US" sz="16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3060000" y="3707720"/>
            <a:ext cx="2520000" cy="25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构建RAG人工智能问答系统。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编写</a:t>
            </a:r>
            <a:r>
              <a:rPr lang="en-US" altLang="zh-CN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5</a:t>
            </a: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个以上教程。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完成产品初版迭代。</a:t>
            </a:r>
            <a:endParaRPr lang="zh-CN" altLang="en-US" sz="1600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5940000" y="3707719"/>
            <a:ext cx="2520000" cy="25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增加视频风格记忆。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增加配置文件导入导出功能。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测试产品模块。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持续迭代开发。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8820000" y="3707720"/>
            <a:ext cx="2520000" cy="25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上架网站，试运行产品。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联系所在学校提供产品公测，收集反馈意见。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持续运营，在流媒体平台推广。</a:t>
            </a:r>
            <a:endParaRPr lang="zh-CN" altLang="en-US" sz="1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5" name="图片 24" descr="整合资源是什么意思-百度经验"/>
          <p:cNvPicPr preferRelativeResize="0"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40000" y="1800000"/>
            <a:ext cx="2160000" cy="1800000"/>
          </a:xfrm>
          <a:prstGeom prst="rect">
            <a:avLst/>
          </a:prstGeom>
        </p:spPr>
      </p:pic>
      <p:pic>
        <p:nvPicPr>
          <p:cNvPr id="26" name="图片 25" descr="学习ppt素材图片免费下载_PNG素材_编号vr7ie029q_图精灵"/>
          <p:cNvPicPr preferRelativeResize="0"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40000" y="1800000"/>
            <a:ext cx="2160000" cy="1800000"/>
          </a:xfrm>
          <a:prstGeom prst="rect">
            <a:avLst/>
          </a:prstGeom>
        </p:spPr>
      </p:pic>
      <p:pic>
        <p:nvPicPr>
          <p:cNvPr id="27" name="图片 26" descr="icon自定义图片免费下载_icon自定义素材_icon自定义模板-新图网"/>
          <p:cNvPicPr preferRelativeResize="0"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120000" y="1800000"/>
            <a:ext cx="2160000" cy="1800000"/>
          </a:xfrm>
          <a:prstGeom prst="rect">
            <a:avLst/>
          </a:prstGeom>
        </p:spPr>
      </p:pic>
      <p:pic>
        <p:nvPicPr>
          <p:cNvPr id="28" name="图片 27" descr="互联网科技电脑PNG图片素材下载_互联网PNG_熊猫办公"/>
          <p:cNvPicPr preferRelativeResize="0"/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000000" y="1800000"/>
            <a:ext cx="2160000" cy="180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7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里程碑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3240000" y="126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zh-CN" altLang="en-US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Q</a:t>
            </a:r>
            <a:r>
              <a:rPr lang="en-US" altLang="zh-CN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2</a:t>
            </a:r>
            <a:endParaRPr lang="en-US" altLang="zh-CN" sz="2800" b="1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6120000" y="126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Q</a:t>
            </a:r>
            <a:r>
              <a:rPr lang="en-US" altLang="zh-CN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3</a:t>
            </a:r>
            <a:endParaRPr lang="en-US" altLang="zh-CN" sz="2800" b="1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0"/>
            </p:custDataLst>
          </p:nvPr>
        </p:nvSpPr>
        <p:spPr>
          <a:xfrm>
            <a:off x="9000000" y="126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Q</a:t>
            </a:r>
            <a:r>
              <a:rPr lang="en-US" altLang="zh-CN" sz="2800" b="1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4</a:t>
            </a:r>
            <a:endParaRPr lang="en-US" altLang="zh-CN" sz="2800" b="1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国际合作日握手图片素材免费下载 - 觅知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8601" y="3062817"/>
            <a:ext cx="1380837" cy="1101591"/>
          </a:xfrm>
          <a:prstGeom prst="rect">
            <a:avLst/>
          </a:prstGeom>
        </p:spPr>
      </p:pic>
      <p:pic>
        <p:nvPicPr>
          <p:cNvPr id="10" name="图片 9" descr="开会的小人图片免费下载_PNG素材_编号z2ri2mrxv_图精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12" y="3017091"/>
            <a:ext cx="2227502" cy="193218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9410" y="3738245"/>
            <a:ext cx="1539240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b="1">
                <a:solidFill>
                  <a:schemeClr val="tx2">
                    <a:lumMod val="49000"/>
                    <a:lumOff val="51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FrameFlow</a:t>
            </a:r>
            <a:endParaRPr lang="zh-CN" altLang="en-US" sz="2000" b="1">
              <a:solidFill>
                <a:schemeClr val="tx2">
                  <a:lumMod val="49000"/>
                  <a:lumOff val="51000"/>
                </a:schemeClr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l="21409" t="21228" r="18867" b="20596"/>
          <a:stretch>
            <a:fillRect/>
          </a:stretch>
        </p:blipFill>
        <p:spPr>
          <a:xfrm>
            <a:off x="8747724" y="2911951"/>
            <a:ext cx="1694427" cy="165051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351135" y="3326765"/>
            <a:ext cx="1389380" cy="1014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zh-CN" altLang="en-US" sz="2000" b="1">
                <a:solidFill>
                  <a:schemeClr val="tx2">
                    <a:lumMod val="49000"/>
                    <a:lumOff val="51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RENDER TECH LIMITED</a:t>
            </a:r>
            <a:endParaRPr lang="zh-CN" altLang="en-US" sz="2000" b="1">
              <a:solidFill>
                <a:schemeClr val="tx2">
                  <a:lumMod val="49000"/>
                  <a:lumOff val="51000"/>
                </a:schemeClr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15" name="箭头: 上弧形 14"/>
          <p:cNvSpPr/>
          <p:nvPr/>
        </p:nvSpPr>
        <p:spPr>
          <a:xfrm>
            <a:off x="3046103" y="1449949"/>
            <a:ext cx="6537048" cy="1462748"/>
          </a:xfrm>
          <a:prstGeom prst="curvedDown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上弧形 15"/>
          <p:cNvSpPr/>
          <p:nvPr/>
        </p:nvSpPr>
        <p:spPr>
          <a:xfrm rot="10620000">
            <a:off x="3046103" y="5221463"/>
            <a:ext cx="6537048" cy="1462748"/>
          </a:xfrm>
          <a:prstGeom prst="curvedDown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8" name="图片 17" descr="电讯设备服务器素材图片免费下载-千库网"/>
          <p:cNvPicPr>
            <a:picLocks noChangeAspect="1"/>
          </p:cNvPicPr>
          <p:nvPr/>
        </p:nvPicPr>
        <p:blipFill>
          <a:blip r:embed="rId4"/>
          <a:srcRect l="21642" r="21741" b="-714"/>
          <a:stretch>
            <a:fillRect/>
          </a:stretch>
        </p:blipFill>
        <p:spPr>
          <a:xfrm>
            <a:off x="8057187" y="5557412"/>
            <a:ext cx="581337" cy="109262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636381" y="5189017"/>
            <a:ext cx="1412805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zh-CN" altLang="en-US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云服务器</a:t>
            </a:r>
            <a:endParaRPr lang="zh-CN" altLang="en-US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65775" y="4003145"/>
            <a:ext cx="1890017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zh-CN" altLang="en-US" sz="2000" b="1">
                <a:solidFill>
                  <a:schemeClr val="tx2">
                    <a:lumMod val="49000"/>
                    <a:lumOff val="51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WIN-WIN</a:t>
            </a:r>
            <a:endParaRPr lang="zh-CN" altLang="en-US" sz="2000" b="1">
              <a:solidFill>
                <a:schemeClr val="tx2">
                  <a:lumMod val="49000"/>
                  <a:lumOff val="51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1" name="图片 20" descr="视频播放图标PNG图片素材下载_图标PNG_熊猫办公"/>
          <p:cNvPicPr>
            <a:picLocks noChangeAspect="1"/>
          </p:cNvPicPr>
          <p:nvPr/>
        </p:nvPicPr>
        <p:blipFill>
          <a:blip r:embed="rId5"/>
          <a:srcRect l="8000" t="6961" r="8800" b="8696"/>
          <a:stretch>
            <a:fillRect/>
          </a:stretch>
        </p:blipFill>
        <p:spPr>
          <a:xfrm>
            <a:off x="4124035" y="1326187"/>
            <a:ext cx="796644" cy="74916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964926" y="2183234"/>
            <a:ext cx="1112623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zh-CN" altLang="en-US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宣传视频</a:t>
            </a:r>
            <a:endParaRPr lang="zh-CN" altLang="en-US" dirty="0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3" name="图片 22" descr="网页小图标_网页设计小图标_网页手指小图标_综合资讯_信息_中国太子参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975" y="5814914"/>
            <a:ext cx="995989" cy="89314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64926" y="5314708"/>
            <a:ext cx="1620624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zh-CN" altLang="en-US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数据中心</a:t>
            </a:r>
            <a:endParaRPr lang="zh-CN" altLang="en-US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39583" y="1328727"/>
            <a:ext cx="13537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zh-CN" altLang="en-US" sz="4000" b="1">
                <a:solidFill>
                  <a:srgbClr val="FF0000"/>
                </a:solidFill>
                <a:latin typeface="Rockwell" panose="02060603020205020403"/>
                <a:ea typeface="等线" panose="02010600030101010101" charset="-122"/>
              </a:rPr>
              <a:t>RAG</a:t>
            </a:r>
            <a:endParaRPr lang="zh-CN" altLang="en-US" sz="4000" b="1">
              <a:solidFill>
                <a:srgbClr val="FF0000"/>
              </a:solidFill>
              <a:latin typeface="Rockwell" panose="02060603020205020403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51471" y="2036183"/>
            <a:ext cx="1112623" cy="64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zh-CN" altLang="en-US">
                <a:solidFill>
                  <a:srgbClr val="E97132"/>
                </a:solidFill>
                <a:latin typeface="等线" panose="02010600030101010101" charset="-122"/>
                <a:ea typeface="等线" panose="02010600030101010101" charset="-122"/>
              </a:rPr>
              <a:t>人工智能客服系统</a:t>
            </a:r>
            <a:endParaRPr lang="zh-CN" altLang="en-US" dirty="0">
              <a:solidFill>
                <a:srgbClr val="E97132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合作伙伴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>
            <p:custDataLst>
              <p:tags r:id="rId2"/>
            </p:custDataLst>
          </p:nvPr>
        </p:nvCxnSpPr>
        <p:spPr>
          <a:xfrm>
            <a:off x="360000" y="3204000"/>
            <a:ext cx="11520000" cy="127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3"/>
            </p:custDataLst>
          </p:nvPr>
        </p:nvCxnSpPr>
        <p:spPr>
          <a:xfrm>
            <a:off x="360000" y="4896000"/>
            <a:ext cx="11520000" cy="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>
            <p:custDataLst>
              <p:tags r:id="rId4"/>
            </p:custDataLst>
          </p:nvPr>
        </p:nvCxnSpPr>
        <p:spPr>
          <a:xfrm>
            <a:off x="4140000" y="1548000"/>
            <a:ext cx="0" cy="504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>
            <p:custDataLst>
              <p:tags r:id="rId5"/>
            </p:custDataLst>
          </p:nvPr>
        </p:nvCxnSpPr>
        <p:spPr>
          <a:xfrm>
            <a:off x="7956000" y="1548000"/>
            <a:ext cx="0" cy="504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年轻的男人&#10;&#10;已自动生成说明"/>
          <p:cNvPicPr preferRelativeResize="0"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0000" y="4932000"/>
            <a:ext cx="1260000" cy="1620000"/>
          </a:xfrm>
          <a:prstGeom prst="rect">
            <a:avLst/>
          </a:prstGeom>
        </p:spPr>
      </p:pic>
      <p:pic>
        <p:nvPicPr>
          <p:cNvPr id="13" name="图片 12" descr="男孩看着前面&#10;&#10;已自动生成说明"/>
          <p:cNvPicPr preferRelativeResize="0"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60000" y="1548000"/>
            <a:ext cx="1260000" cy="1620000"/>
          </a:xfrm>
          <a:prstGeom prst="rect">
            <a:avLst/>
          </a:prstGeom>
        </p:spPr>
      </p:pic>
      <p:pic>
        <p:nvPicPr>
          <p:cNvPr id="14" name="图片 13" descr="穿白色衣服的小孩&#10;&#10;已自动生成说明"/>
          <p:cNvPicPr preferRelativeResize="0"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76000" y="1548000"/>
            <a:ext cx="1260000" cy="1620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620000" y="4932000"/>
            <a:ext cx="2520000" cy="16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200" b="1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Jason LIU</a:t>
            </a:r>
            <a:endParaRPr lang="en-US" altLang="zh-CN" sz="1100" b="1">
              <a:latin typeface="宋体" panose="02010600030101010101" pitchFamily="2" charset="-122"/>
              <a:ea typeface="等线" panose="02010600030101010101" charset="-122"/>
            </a:endParaRPr>
          </a:p>
          <a:p>
            <a:pPr algn="ctr"/>
            <a:r>
              <a:rPr lang="en-US" altLang="zh-CN" sz="1200" err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网页设计</a:t>
            </a:r>
            <a:endParaRPr lang="en-US" altLang="zh-CN" sz="1100" b="1">
              <a:solidFill>
                <a:srgbClr val="0070C0"/>
              </a:solidFill>
              <a:latin typeface="宋体" panose="02010600030101010101" pitchFamily="2" charset="-122"/>
              <a:ea typeface="等线" panose="02010600030101010101" charset="-122"/>
            </a:endParaRPr>
          </a:p>
          <a:p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职责：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网页设计需要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设计产品网页，制作网页原型图，优化用户体验。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  <a:p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能力：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网页设计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、人机交互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5436000" y="1548000"/>
            <a:ext cx="2520000" cy="16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200" b="1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Joy Young​</a:t>
            </a:r>
            <a:endParaRPr lang="en-US" altLang="zh-CN" sz="1100" b="1">
              <a:latin typeface="宋体" panose="02010600030101010101" pitchFamily="2" charset="-122"/>
              <a:ea typeface="等线" panose="02010600030101010101" charset="-122"/>
            </a:endParaRPr>
          </a:p>
          <a:p>
            <a:pPr algn="ctr"/>
            <a:r>
              <a:rPr lang="en-US" altLang="zh-CN" sz="1200" err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CEO/项目负责人</a:t>
            </a:r>
            <a:endParaRPr lang="en-US" altLang="zh-CN" sz="1100" b="1">
              <a:solidFill>
                <a:srgbClr val="0070C0"/>
              </a:solidFill>
              <a:latin typeface="宋体" panose="02010600030101010101" pitchFamily="2" charset="-122"/>
              <a:ea typeface="等线" panose="02010600030101010101" charset="-122"/>
            </a:endParaRPr>
          </a:p>
          <a:p>
            <a:r>
              <a:rPr lang="zh-CN" altLang="en-US" sz="1200" b="1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职责：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项目负责人需要推动项目进度，管理周报月报季报。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  <a:p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能力：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团队管理、资源管理</a:t>
            </a:r>
            <a:endParaRPr lang="en-US" altLang="zh-CN" sz="1100" b="1">
              <a:latin typeface="宋体" panose="02010600030101010101" pitchFamily="2" charset="-122"/>
              <a:ea typeface="等线" panose="0201060003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4"/>
            </p:custDataLst>
          </p:nvPr>
        </p:nvSpPr>
        <p:spPr>
          <a:xfrm>
            <a:off x="1620000" y="1548000"/>
            <a:ext cx="2520000" cy="16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200" b="1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Rocky LUO</a:t>
            </a:r>
            <a:endParaRPr lang="en-US" altLang="zh-CN" sz="1100" b="1">
              <a:latin typeface="宋体" panose="02010600030101010101" pitchFamily="2" charset="-122"/>
              <a:ea typeface="等线" panose="02010600030101010101" charset="-122"/>
            </a:endParaRPr>
          </a:p>
          <a:p>
            <a:pPr algn="ctr"/>
            <a:r>
              <a:rPr lang="en-US" altLang="zh-CN" sz="1200" err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CTO/</a:t>
            </a:r>
            <a:r>
              <a:rPr lang="zh-CN" altLang="en-US" sz="12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算法工程师</a:t>
            </a:r>
            <a:endParaRPr lang="en-US" altLang="zh-CN" sz="1100" b="1">
              <a:solidFill>
                <a:srgbClr val="0070C0"/>
              </a:solidFill>
              <a:latin typeface="宋体" panose="02010600030101010101" pitchFamily="2" charset="-122"/>
              <a:ea typeface="等线" panose="02010600030101010101" charset="-122"/>
            </a:endParaRPr>
          </a:p>
          <a:p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职责：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算法工程师需要研究视频生成算法，掌握相关学术理论和实际操作经验。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  <a:p>
            <a:pPr algn="l">
              <a:buClrTx/>
              <a:buSzTx/>
              <a:buFontTx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能力：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视频生成、论文研读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9252000" y="1548000"/>
            <a:ext cx="2520000" cy="16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200" b="1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Wilson WEI</a:t>
            </a:r>
            <a:endParaRPr lang="en-US" altLang="zh-CN" sz="1200" b="1"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ctr"/>
            <a:r>
              <a:rPr lang="en-US" altLang="zh-CN" sz="1200" err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CIO/商业分析师</a:t>
            </a:r>
            <a:endParaRPr lang="en-US" altLang="zh-CN" sz="1100" b="1">
              <a:solidFill>
                <a:srgbClr val="0070C0"/>
              </a:solidFill>
              <a:latin typeface="宋体" panose="02010600030101010101" pitchFamily="2" charset="-122"/>
              <a:ea typeface="等线" panose="02010600030101010101" charset="-122"/>
              <a:cs typeface="+mn-lt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职责：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商业分析师需要收集市场信息，分析客户需求，为产品优化方向及新增功能提供方向。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能力</a:t>
            </a: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商业分析、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数据分析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9252000" y="3240000"/>
            <a:ext cx="2520315" cy="16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200" b="1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Lush LAM</a:t>
            </a:r>
            <a:endParaRPr lang="en-US" altLang="zh-CN" sz="1100" b="1">
              <a:latin typeface="宋体" panose="02010600030101010101" pitchFamily="2" charset="-122"/>
              <a:ea typeface="等线" panose="02010600030101010101" charset="-122"/>
            </a:endParaRPr>
          </a:p>
          <a:p>
            <a:pPr algn="ctr"/>
            <a:r>
              <a:rPr lang="en-US" altLang="zh-CN" sz="1200" err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产品运营</a:t>
            </a:r>
            <a:endParaRPr lang="zh-CN" altLang="en-US" sz="1100" b="1">
              <a:solidFill>
                <a:srgbClr val="0070C0"/>
              </a:solidFill>
              <a:latin typeface="宋体" panose="02010600030101010101" pitchFamily="2" charset="-122"/>
              <a:ea typeface="+mn-lt"/>
              <a:cs typeface="+mn-lt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职责：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产品运营需要经营流媒体账号，小红书抖音哔哩哔哩公众号Instagram。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能力：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矩阵运营、SWOT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  <a:p>
            <a:endParaRPr lang="en-US" sz="1100">
              <a:latin typeface="Aptos"/>
              <a:ea typeface="宋体" panose="02010600030101010101" pitchFamily="2" charset="-122"/>
            </a:endParaRPr>
          </a:p>
          <a:p>
            <a:pPr algn="ctr"/>
            <a:endParaRPr lang="en-US" altLang="zh-CN" sz="1100" b="1">
              <a:latin typeface="宋体" panose="02010600030101010101" pitchFamily="2" charset="-122"/>
              <a:ea typeface="等线" panose="02010600030101010101" charset="-122"/>
            </a:endParaRPr>
          </a:p>
          <a:p>
            <a:pPr algn="ctr"/>
            <a:endParaRPr lang="en-US" altLang="zh-CN" sz="1100" b="1">
              <a:latin typeface="宋体" panose="02010600030101010101" pitchFamily="2" charset="-122"/>
              <a:ea typeface="等线" panose="0201060003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7"/>
            </p:custDataLst>
          </p:nvPr>
        </p:nvSpPr>
        <p:spPr>
          <a:xfrm>
            <a:off x="5436000" y="4932000"/>
            <a:ext cx="2520000" cy="16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200" b="1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William ZENG</a:t>
            </a:r>
            <a:endParaRPr lang="en-US" altLang="zh-CN" sz="1100" b="1">
              <a:latin typeface="宋体" panose="02010600030101010101" pitchFamily="2" charset="-122"/>
              <a:ea typeface="等线" panose="02010600030101010101" charset="-122"/>
            </a:endParaRPr>
          </a:p>
          <a:p>
            <a:pPr algn="ctr"/>
            <a:r>
              <a:rPr lang="en-US" altLang="zh-CN" sz="1200" err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软件测试</a:t>
            </a:r>
            <a:endParaRPr lang="en-US" altLang="zh-CN" sz="1200" err="1">
              <a:solidFill>
                <a:schemeClr val="accent2"/>
              </a:solidFill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职责：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软件测试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需要对产品进行功能测试、接口测试、压力测试以保障产品质量。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能力：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Python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、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Shell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、JMeter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、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Fiddler、Postman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1620000" y="3240000"/>
            <a:ext cx="2520000" cy="16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200" b="1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Cariel LI</a:t>
            </a:r>
            <a:endParaRPr lang="en-US" altLang="zh-CN" sz="1100" b="1">
              <a:latin typeface="宋体" panose="02010600030101010101" pitchFamily="2" charset="-122"/>
              <a:ea typeface="等线" panose="02010600030101010101" charset="-122"/>
            </a:endParaRPr>
          </a:p>
          <a:p>
            <a:pPr algn="ctr"/>
            <a:r>
              <a:rPr lang="en-US" altLang="zh-CN" sz="1200" err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前端开发</a:t>
            </a:r>
            <a:endParaRPr lang="en-US" altLang="zh-CN" sz="1100" b="1">
              <a:solidFill>
                <a:srgbClr val="0070C0"/>
              </a:solidFill>
              <a:latin typeface="宋体" panose="02010600030101010101" pitchFamily="2" charset="-122"/>
              <a:ea typeface="等线" panose="02010600030101010101" charset="-122"/>
              <a:cs typeface="+mn-lt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职责：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前端开发需要设计开发网站页面，编写接口文档交付后端对接，支持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跨设备兼容的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多端运行。</a:t>
            </a:r>
            <a:endParaRPr lang="zh-CN" altLang="en-US" sz="1200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能力：</a:t>
            </a:r>
            <a:r>
              <a:rPr lang="zh-CN" altLang="en-US" sz="1200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VUE3、HTML、TypeScript、CSS、Node.js</a:t>
            </a:r>
            <a:endParaRPr lang="zh-CN" altLang="en-US" sz="1200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>
            <a:off x="5436000" y="3240000"/>
            <a:ext cx="2520000" cy="16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altLang="zh-CN" sz="1200" b="1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Martin WANG</a:t>
            </a:r>
            <a:endParaRPr lang="en-US" altLang="zh-CN" sz="1200" b="1"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ctr"/>
            <a:r>
              <a:rPr lang="en-US" altLang="zh-CN" sz="1200" err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后端开发</a:t>
            </a:r>
            <a:endParaRPr lang="en-US" altLang="zh-CN" sz="1100" b="1">
              <a:solidFill>
                <a:srgbClr val="0070C0"/>
              </a:solidFill>
              <a:latin typeface="宋体" panose="02010600030101010101" pitchFamily="2" charset="-122"/>
              <a:ea typeface="等线" panose="02010600030101010101" charset="-122"/>
              <a:cs typeface="+mn-lt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职责：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后端开发需要开发网站后台、视频生成指令集，可测试模块化服务。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能力：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Golang、kubernetes、MySQL、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Shell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</p:txBody>
      </p:sp>
      <p:pic>
        <p:nvPicPr>
          <p:cNvPr id="25" name="Picture 24" descr="A person taking a selfie&#10;&#10;Description automatically generated"/>
          <p:cNvPicPr preferRelativeResize="0"/>
          <p:nvPr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00" y="4932019"/>
            <a:ext cx="1260000" cy="1620000"/>
          </a:xfrm>
          <a:prstGeom prst="rect">
            <a:avLst/>
          </a:prstGeom>
        </p:spPr>
      </p:pic>
      <p:pic>
        <p:nvPicPr>
          <p:cNvPr id="21" name="图片 20" descr="微信图片_20241225114813"/>
          <p:cNvPicPr preferRelativeResize="0"/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992001" y="1548000"/>
            <a:ext cx="1260000" cy="1620000"/>
          </a:xfrm>
          <a:prstGeom prst="rect">
            <a:avLst/>
          </a:prstGeom>
        </p:spPr>
      </p:pic>
      <p:pic>
        <p:nvPicPr>
          <p:cNvPr id="26" name="图片 25" descr="微信图片_20241225120434"/>
          <p:cNvPicPr preferRelativeResize="0"/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360000" y="3240000"/>
            <a:ext cx="1260000" cy="1620000"/>
          </a:xfrm>
          <a:prstGeom prst="rect">
            <a:avLst/>
          </a:prstGeom>
        </p:spPr>
      </p:pic>
      <p:pic>
        <p:nvPicPr>
          <p:cNvPr id="29" name="图片 28" descr="微信图片_20241225123349"/>
          <p:cNvPicPr preferRelativeResize="0"/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992001" y="3240000"/>
            <a:ext cx="1260000" cy="1620000"/>
          </a:xfrm>
          <a:prstGeom prst="rect">
            <a:avLst/>
          </a:prstGeom>
        </p:spPr>
      </p:pic>
      <p:pic>
        <p:nvPicPr>
          <p:cNvPr id="30" name="图片 29" descr="微信图片_20241225124401"/>
          <p:cNvPicPr preferRelativeResize="0"/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4176000" y="3240000"/>
            <a:ext cx="1260000" cy="162000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0"/>
            </p:custDataLst>
          </p:nvPr>
        </p:nvSpPr>
        <p:spPr>
          <a:xfrm>
            <a:off x="9252000" y="4932000"/>
            <a:ext cx="2520000" cy="16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en-US" altLang="zh-CN" sz="1200" b="1"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Layla GUAN</a:t>
            </a:r>
            <a:endParaRPr lang="en-US" altLang="zh-CN" sz="1200" b="1"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err="1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智能客服</a:t>
            </a:r>
            <a:endParaRPr lang="en-US" altLang="zh-CN" sz="1200" err="1">
              <a:solidFill>
                <a:schemeClr val="accent2"/>
              </a:solidFill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职责：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智能客服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需要设计智能问答系统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RAGnition来提供全天候用户支持。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200" b="1"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能力：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</a:rPr>
              <a:t>Python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、</a:t>
            </a:r>
            <a:r>
              <a:rPr lang="zh-CN" altLang="en-US" sz="1200">
                <a:uFillTx/>
                <a:latin typeface="Times New Roman" panose="02020603050405020304" charset="0"/>
                <a:ea typeface="等线" panose="02010600030101010101" charset="-122"/>
                <a:cs typeface="+mn-lt"/>
                <a:sym typeface="+mn-ea"/>
              </a:rPr>
              <a:t>RAG、LLM</a:t>
            </a:r>
            <a:endParaRPr lang="zh-CN" altLang="en-US" sz="1200">
              <a:uFillTx/>
              <a:latin typeface="Times New Roman" panose="02020603050405020304" charset="0"/>
              <a:ea typeface="等线" panose="02010600030101010101" charset="-122"/>
              <a:cs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微信图片_20241225132147"/>
          <p:cNvPicPr preferRelativeResize="0"/>
          <p:nvPr/>
        </p:nvPicPr>
        <p:blipFill>
          <a:blip r:embed="rId31"/>
          <a:stretch>
            <a:fillRect/>
          </a:stretch>
        </p:blipFill>
        <p:spPr>
          <a:xfrm>
            <a:off x="7992001" y="4932000"/>
            <a:ext cx="1260000" cy="162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lstStyle/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</a:rPr>
              <a:t>团队介绍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>
            <p:custDataLst>
              <p:tags r:id="rId1"/>
            </p:custDataLst>
          </p:nvPr>
        </p:nvSpPr>
        <p:spPr>
          <a:xfrm>
            <a:off x="1440000" y="2520000"/>
            <a:ext cx="5760000" cy="180000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non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2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8800" b="0" dirty="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0"/>
                </a:gradFill>
                <a:ea typeface="微软雅黑" panose="020B0503020204020204" charset="-122"/>
                <a:sym typeface="Arial" panose="020B0604020202020204" pitchFamily="34" charset="0"/>
              </a:rPr>
              <a:t>谢谢观看</a:t>
            </a:r>
            <a:endParaRPr lang="zh-CN" altLang="en-US" sz="8800" b="0" cap="all" dirty="0">
              <a:ln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ang="2700000" scaled="0"/>
                </a:gradFill>
              </a:ln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0" scaled="0"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标题 6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440000" y="4320000"/>
            <a:ext cx="5760000" cy="1440000"/>
          </a:xfrm>
        </p:spPr>
        <p:txBody>
          <a:bodyPr wrap="none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/>
              <a:t>2025Jan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3960000" y="1440000"/>
            <a:ext cx="0" cy="540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560000" y="1440000"/>
            <a:ext cx="0" cy="540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360000" y="126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视频博主</a:t>
            </a:r>
            <a:endParaRPr lang="zh-CN" altLang="en-US" sz="2000" b="1">
              <a:solidFill>
                <a:schemeClr val="accent2"/>
              </a:solidFill>
              <a:uFillTx/>
              <a:latin typeface="Times New Roman" panose="02020603050405020304" charset="0"/>
              <a:ea typeface="黑体" panose="02010609060101010101" charset="-122"/>
              <a:cs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960000" y="126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教育行业</a:t>
            </a:r>
            <a:endParaRPr lang="zh-CN" altLang="en-US" b="1">
              <a:solidFill>
                <a:schemeClr val="tx2">
                  <a:lumMod val="76000"/>
                  <a:lumOff val="24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7560000" y="126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推广宣传</a:t>
            </a:r>
            <a:endParaRPr lang="zh-CN" altLang="en-US" b="1">
              <a:solidFill>
                <a:schemeClr val="tx2">
                  <a:lumMod val="76000"/>
                  <a:lumOff val="24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 descr="图示&#10;&#10;已自动生成说明"/>
          <p:cNvPicPr preferRelativeResize="0"/>
          <p:nvPr>
            <p:custDataLst>
              <p:tags r:id="rId4"/>
            </p:custDataLst>
          </p:nvPr>
        </p:nvPicPr>
        <p:blipFill>
          <a:blip r:embed="rId5"/>
          <a:srcRect l="27491" t="28623" r="27551" b="15580"/>
          <a:stretch>
            <a:fillRect/>
          </a:stretch>
        </p:blipFill>
        <p:spPr>
          <a:xfrm>
            <a:off x="360000" y="2700000"/>
            <a:ext cx="1692000" cy="1260000"/>
          </a:xfrm>
          <a:prstGeom prst="rect">
            <a:avLst/>
          </a:prstGeom>
        </p:spPr>
      </p:pic>
      <p:pic>
        <p:nvPicPr>
          <p:cNvPr id="15" name="图片 14" descr="图示, 示意图&#10;&#10;已自动生成说明"/>
          <p:cNvPicPr preferRelativeResize="0"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60000" y="2700000"/>
            <a:ext cx="1692000" cy="1260000"/>
          </a:xfrm>
          <a:prstGeom prst="rect">
            <a:avLst/>
          </a:prstGeom>
        </p:spPr>
      </p:pic>
      <p:pic>
        <p:nvPicPr>
          <p:cNvPr id="16" name="图片 15" descr="手机截图图人的照片上写着字&#10;&#10;已自动生成说明"/>
          <p:cNvPicPr preferRelativeResize="0"/>
          <p:nvPr>
            <p:custDataLst>
              <p:tags r:id="rId8"/>
            </p:custDataLst>
          </p:nvPr>
        </p:nvPicPr>
        <p:blipFill>
          <a:blip r:embed="rId9"/>
          <a:srcRect t="19286" r="488" b="714"/>
          <a:stretch>
            <a:fillRect/>
          </a:stretch>
        </p:blipFill>
        <p:spPr>
          <a:xfrm>
            <a:off x="360045" y="4320000"/>
            <a:ext cx="1692275" cy="1260000"/>
          </a:xfrm>
          <a:prstGeom prst="rect">
            <a:avLst/>
          </a:prstGeom>
        </p:spPr>
      </p:pic>
      <p:pic>
        <p:nvPicPr>
          <p:cNvPr id="17" name="图片 16" descr="Ai人工智能圖片素材，互聯網, 人工智能, 主板高清背景桌布圖案免費下載 - Lovepik"/>
          <p:cNvPicPr preferRelativeResize="0"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160000" y="4320000"/>
            <a:ext cx="1692000" cy="126000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360000" y="1620000"/>
            <a:ext cx="360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zh-CN" altLang="en-US" sz="2000">
                <a:latin typeface="等线" panose="02010600030101010101" charset="-122"/>
                <a:ea typeface="等线" panose="02010600030101010101" charset="-122"/>
                <a:sym typeface="+mn-ea"/>
              </a:rPr>
              <a:t>长视频作者经常插入与内容无关的画面填充视频空白：</a:t>
            </a:r>
            <a:endParaRPr lang="zh-CN" altLang="en-US" sz="2000"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360000" y="3960000"/>
            <a:ext cx="1692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600">
                <a:latin typeface="等线" panose="02010600030101010101" charset="-122"/>
                <a:ea typeface="等线" panose="02010600030101010101" charset="-122"/>
              </a:rPr>
              <a:t>熊猫头动画</a:t>
            </a:r>
            <a:endParaRPr lang="zh-CN" altLang="en-US" sz="160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2160000" y="3960000"/>
            <a:ext cx="1692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600">
                <a:latin typeface="等线" panose="02010600030101010101" charset="-122"/>
                <a:ea typeface="等线" panose="02010600030101010101" charset="-122"/>
              </a:rPr>
              <a:t>粗糙的GIF</a:t>
            </a:r>
            <a:endParaRPr lang="zh-CN" altLang="en-US" sz="160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360000" y="5580000"/>
            <a:ext cx="1692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600">
                <a:latin typeface="等线" panose="02010600030101010101" charset="-122"/>
                <a:ea typeface="等线" panose="02010600030101010101" charset="-122"/>
              </a:rPr>
              <a:t>常见电影素材</a:t>
            </a:r>
            <a:endParaRPr lang="en-US" altLang="zh-CN" sz="1400" err="1"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2160000" y="5580000"/>
            <a:ext cx="1692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600">
                <a:latin typeface="等线" panose="02010600030101010101" charset="-122"/>
                <a:ea typeface="等线" panose="02010600030101010101" charset="-122"/>
              </a:rPr>
              <a:t>AI换脸视频</a:t>
            </a:r>
            <a:endParaRPr lang="zh-CN" altLang="en-US" err="1"/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3960000" y="1620000"/>
            <a:ext cx="360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课程幻灯片以纯文字为主，缺少趣味性：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8"/>
            </p:custDataLst>
          </p:nvPr>
        </p:nvSpPr>
        <p:spPr>
          <a:xfrm>
            <a:off x="7560000" y="1620000"/>
            <a:ext cx="360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sz="2000">
                <a:latin typeface="等线" panose="02010600030101010101" charset="-122"/>
                <a:ea typeface="等线" panose="02010600030101010101" charset="-122"/>
              </a:rPr>
              <a:t>商家制作推广宣传片时间长费用高：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1" name="图片 10" descr="街道框架广告牌海报样机素材 Banner Billboard Poster Mockup – 设计小咖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7632000" y="2700000"/>
            <a:ext cx="3600000" cy="2520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20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痛点分析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4" name="图片 33" descr="微信截图_20241225210803"/>
          <p:cNvPicPr preferRelativeResize="0"/>
          <p:nvPr/>
        </p:nvPicPr>
        <p:blipFill>
          <a:blip r:embed="rId21"/>
          <a:stretch>
            <a:fillRect/>
          </a:stretch>
        </p:blipFill>
        <p:spPr>
          <a:xfrm>
            <a:off x="4032000" y="2700000"/>
            <a:ext cx="3456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20000" y="4860000"/>
            <a:ext cx="2880000" cy="14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方便创作者减少时间花费，对于缺乏动画制作知识的博主提供教程帮助他们快速制作视频。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4320000" y="4860000"/>
            <a:ext cx="2880000" cy="14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通过图片和文字描述生成视频，还原历史场景，解决教育行业的知识素材老旧，许多视频历史资料不齐全的问题。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7920000" y="4860000"/>
            <a:ext cx="2880000" cy="14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目前香港一些广告采用图文形式节约成本，视频生成提供低价高效生动的解决方案。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使用场景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4"/>
            </p:custDataLst>
          </p:nvPr>
        </p:nvCxnSpPr>
        <p:spPr>
          <a:xfrm>
            <a:off x="3960000" y="1440000"/>
            <a:ext cx="0" cy="540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5"/>
            </p:custDataLst>
          </p:nvPr>
        </p:nvCxnSpPr>
        <p:spPr>
          <a:xfrm>
            <a:off x="7560000" y="1440000"/>
            <a:ext cx="0" cy="540000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360000" y="162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简图生成动画</a:t>
            </a:r>
            <a:endParaRPr lang="zh-CN" altLang="en-US" sz="2000"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960000" y="162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>
              <a:buClrTx/>
              <a:buSzTx/>
              <a:buFontTx/>
            </a:pPr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历史原图还原场景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7560000" y="1620000"/>
            <a:ext cx="360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  <a:sym typeface="+mn-ea"/>
              </a:rPr>
              <a:t>文字构想视频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4" name="bear">
            <a:hlinkClick r:id="" action="ppaction://media"/>
          </p:cNvPr>
          <p:cNvPicPr preferRelativeResize="0"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20000" y="2160000"/>
            <a:ext cx="2880000" cy="2520000"/>
          </a:xfrm>
          <a:prstGeom prst="rect">
            <a:avLst/>
          </a:prstGeom>
        </p:spPr>
      </p:pic>
      <p:pic>
        <p:nvPicPr>
          <p:cNvPr id="35" name="1733562135569186584-48">
            <a:hlinkClick r:id="" action="ppaction://media"/>
          </p:cNvPr>
          <p:cNvPicPr preferRelativeResize="0"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320000" y="2160000"/>
            <a:ext cx="2880000" cy="2520000"/>
          </a:xfrm>
          <a:prstGeom prst="rect">
            <a:avLst/>
          </a:prstGeom>
        </p:spPr>
      </p:pic>
      <p:pic>
        <p:nvPicPr>
          <p:cNvPr id="3" name="没声音">
            <a:hlinkClick r:id="" action="ppaction://media"/>
          </p:cNvPr>
          <p:cNvPicPr preferRelativeResize="0"/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20000" y="2160000"/>
            <a:ext cx="2880000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repeatCount="indefinite" fill="hold" display="1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 fullScrn="0">
              <p:cMediaNode>
                <p:cTn id="3" repeatCount="indefinite" fill="hold" display="1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8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0">
              <p:cMediaNode>
                <p:cTn id="14" repeatCount="indefinite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20000" y="4320000"/>
            <a:ext cx="3240000" cy="2160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0" lvl="1" indent="0" algn="ctr" fontAlgn="auto"/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图像生成器</a:t>
            </a:r>
            <a:endParaRPr lang="zh-CN" altLang="en-US" sz="2000">
              <a:solidFill>
                <a:schemeClr val="accent2"/>
              </a:solidFill>
              <a:uFillTx/>
              <a:latin typeface="Times New Roman" panose="02020603050405020304" charset="0"/>
              <a:ea typeface="黑体" panose="02010609060101010101" charset="-122"/>
              <a:cs typeface="+mn-lt"/>
            </a:endParaRPr>
          </a:p>
          <a:p>
            <a:pPr marL="0" lvl="1" indent="0" fontAlgn="auto"/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indent="0" fontAlgn="auto"/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使用图像生成器Midjourney、Stable Diffusion、DALL-E等技术生成图片进而生成视频。</a:t>
            </a:r>
            <a:endParaRPr lang="en-US" altLang="zh-CN" sz="1600">
              <a:latin typeface="宋体" panose="02010600030101010101" pitchFamily="2" charset="-122"/>
              <a:ea typeface="等线" panose="02010600030101010101" charset="-122"/>
            </a:endParaRPr>
          </a:p>
        </p:txBody>
      </p:sp>
      <p:sp>
        <p:nvSpPr>
          <p:cNvPr id="17" name="TextBox 16"/>
          <p:cNvSpPr txBox="1"/>
          <p:nvPr>
            <p:custDataLst>
              <p:tags r:id="rId1"/>
            </p:custDataLst>
          </p:nvPr>
        </p:nvSpPr>
        <p:spPr>
          <a:xfrm>
            <a:off x="720000" y="1440000"/>
            <a:ext cx="3240000" cy="2160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0" lvl="1" indent="0" algn="ctr" fontAlgn="auto">
              <a:buNone/>
            </a:pPr>
            <a:r>
              <a:rPr lang="zh-CN" altLang="en-US" sz="2000">
                <a:solidFill>
                  <a:srgbClr val="E9713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大语言模型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indent="0" algn="l" fontAlgn="auto">
              <a:buNone/>
            </a:pP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indent="0" algn="l" fontAlgn="auto">
              <a:buNone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使用大语言模型</a:t>
            </a:r>
            <a:r>
              <a:rPr lang="en-US" altLang="zh-CN" sz="1800">
                <a:uFillTx/>
                <a:latin typeface="Times New Roman" panose="02020603050405020304" charset="0"/>
                <a:ea typeface="等线" panose="02010600030101010101" charset="-122"/>
              </a:rPr>
              <a:t>ChatGPT</a:t>
            </a: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、</a:t>
            </a:r>
            <a:r>
              <a:rPr lang="en-US" altLang="zh-CN" sz="1800">
                <a:uFillTx/>
                <a:latin typeface="Times New Roman" panose="02020603050405020304" charset="0"/>
                <a:ea typeface="等线" panose="02010600030101010101" charset="-122"/>
              </a:rPr>
              <a:t>Claude</a:t>
            </a: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、混元等模型生成故事大纲和分镜剧情。</a:t>
            </a:r>
            <a:endParaRPr lang="zh-CN" altLang="en-US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21" name="Picture 20" descr="A screenshot of a computer&#10;&#10;Description automatically generated"/>
          <p:cNvPicPr preferRelativeResize="0"/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0000"/>
            <a:ext cx="2880000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15000" endA="295" endPos="81000" dir="5400000" sy="-100000" algn="bl" rotWithShape="0"/>
          </a:effectLst>
        </p:spPr>
      </p:pic>
      <p:pic>
        <p:nvPicPr>
          <p:cNvPr id="23" name="Picture 22"/>
          <p:cNvPicPr preferRelativeResize="0"/>
          <p:nvPr>
            <p:custDataLst>
              <p:tags r:id="rId4"/>
            </p:custDataLst>
          </p:nvPr>
        </p:nvPicPr>
        <p:blipFill>
          <a:blip r:embed="rId5"/>
          <a:srcRect l="-314" t="12365" r="21368" b="2510"/>
          <a:stretch>
            <a:fillRect/>
          </a:stretch>
        </p:blipFill>
        <p:spPr>
          <a:xfrm>
            <a:off x="720000" y="3240000"/>
            <a:ext cx="288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25" name="Picture 24"/>
          <p:cNvPicPr preferRelativeResize="0"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20000" y="3240000"/>
            <a:ext cx="288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技术详解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TextBox 16"/>
          <p:cNvSpPr txBox="1"/>
          <p:nvPr>
            <p:custDataLst>
              <p:tags r:id="rId9"/>
            </p:custDataLst>
          </p:nvPr>
        </p:nvSpPr>
        <p:spPr>
          <a:xfrm>
            <a:off x="7920265" y="1440000"/>
            <a:ext cx="3240000" cy="2160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p>
            <a:pPr marL="0" lvl="1" indent="0" algn="ctr" fontAlgn="auto">
              <a:buNone/>
            </a:pPr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视频生成工具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indent="0" algn="l" fontAlgn="auto">
              <a:buNone/>
            </a:pP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indent="0" algn="l" fontAlgn="auto">
              <a:buNone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使用视频生成工具</a:t>
            </a:r>
            <a:r>
              <a:rPr lang="en-US" altLang="zh-CN" sz="1800">
                <a:uFillTx/>
                <a:latin typeface="Times New Roman" panose="02020603050405020304" charset="0"/>
                <a:ea typeface="等线" panose="02010600030101010101" charset="-122"/>
              </a:rPr>
              <a:t>Sora</a:t>
            </a: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、</a:t>
            </a:r>
            <a:r>
              <a:rPr lang="en-US" altLang="zh-CN" sz="1800">
                <a:uFillTx/>
                <a:latin typeface="Times New Roman" panose="02020603050405020304" charset="0"/>
                <a:ea typeface="等线" panose="02010600030101010101" charset="-122"/>
              </a:rPr>
              <a:t>Luma</a:t>
            </a: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、</a:t>
            </a:r>
            <a:r>
              <a:rPr lang="en-US" altLang="zh-CN" sz="1800">
                <a:uFillTx/>
                <a:latin typeface="Times New Roman" panose="02020603050405020304" charset="0"/>
                <a:ea typeface="等线" panose="02010600030101010101" charset="-122"/>
              </a:rPr>
              <a:t>Runway</a:t>
            </a: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、海螺等工具生成音视频和素材。</a:t>
            </a:r>
            <a:endParaRPr lang="zh-CN" altLang="en-US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000" y="1260000"/>
            <a:ext cx="3960000" cy="21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algn="ctr"/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产品理念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</a:rPr>
              <a:t>我们要做的是</a:t>
            </a:r>
            <a:r>
              <a:rPr lang="zh-CN" altLang="en-US" b="1">
                <a:solidFill>
                  <a:srgbClr val="FF0000"/>
                </a:solidFill>
                <a:uFillTx/>
                <a:latin typeface="Times New Roman" panose="02020603050405020304" charset="0"/>
                <a:ea typeface="等线" panose="02010600030101010101" charset="-122"/>
              </a:rPr>
              <a:t>一键式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</a:rPr>
              <a:t>视频生成平台。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</a:rPr>
              <a:t>基于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</a:rPr>
              <a:t>RAG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</a:rPr>
              <a:t>智能客服提供独家创作指南。整合不同模型的能力，专注于视频生成。</a:t>
            </a:r>
            <a:endParaRPr lang="zh-CN" altLang="en-US" b="1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0000" y="3420000"/>
            <a:ext cx="3960000" cy="21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buClrTx/>
              <a:buSzTx/>
              <a:buNone/>
            </a:pP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不同客群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  <a:sym typeface="+mn-ea"/>
              </a:rPr>
              <a:t>小白：</a:t>
            </a:r>
            <a:r>
              <a:rPr lang="zh-CN" altLang="en-US">
                <a:uFillTx/>
                <a:latin typeface="Times New Roman" panose="02020603050405020304" charset="0"/>
                <a:ea typeface="等线" panose="02010600030101010101" charset="-122"/>
                <a:sym typeface="+mn-ea"/>
              </a:rPr>
              <a:t>输入简短想法得到最终视频。</a:t>
            </a:r>
            <a:endParaRPr lang="zh-CN" altLang="en-US">
              <a:uFillTx/>
              <a:latin typeface="Times New Roman" panose="02020603050405020304" charset="0"/>
              <a:ea typeface="等线" panose="02010600030101010101" charset="-122"/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博主：选择视频风格，</a:t>
            </a:r>
            <a:r>
              <a:rPr lang="zh-CN" altLang="en-US">
                <a:uFillTx/>
                <a:latin typeface="Times New Roman" panose="02020603050405020304" charset="0"/>
                <a:ea typeface="等线" panose="02010600030101010101" charset="-122"/>
                <a:sym typeface="+mn-ea"/>
              </a:rPr>
              <a:t>调整模型参数，选取符合要求的视频。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编导：生成音视频素材包自行剪辑。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80000" y="1260000"/>
            <a:ext cx="3960000" cy="21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buClrTx/>
              <a:buSzTx/>
              <a:buNone/>
            </a:pP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产品功能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0" lvl="1" algn="l">
              <a:buClrTx/>
              <a:buSzTx/>
              <a:buNone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可以通过一段创作想法的文字描述直接生成视频，也可以通过给出预制图片或视频来生成。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0000" y="3420000"/>
            <a:ext cx="3960000" cy="21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buClrTx/>
              <a:buSzTx/>
              <a:buNone/>
            </a:pP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2000">
                <a:solidFill>
                  <a:schemeClr val="accent2"/>
                </a:solidFill>
                <a:uFillTx/>
                <a:latin typeface="Times New Roman" panose="02020603050405020304" charset="0"/>
                <a:ea typeface="黑体" panose="02010609060101010101" charset="-122"/>
                <a:cs typeface="+mn-lt"/>
              </a:rPr>
              <a:t>使用流程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 algn="l">
              <a:buClrTx/>
              <a:buSzTx/>
              <a:buAutoNum type="arabicPeriod"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输入</a:t>
            </a:r>
            <a:r>
              <a:rPr lang="zh-CN" altLang="en-US">
                <a:uFillTx/>
                <a:latin typeface="Times New Roman" panose="02020603050405020304" charset="0"/>
                <a:ea typeface="等线" panose="02010600030101010101" charset="-122"/>
                <a:sym typeface="+mn-ea"/>
              </a:rPr>
              <a:t>创作想法</a:t>
            </a: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 algn="l">
              <a:buClrTx/>
              <a:buSzTx/>
              <a:buAutoNum type="arabicPeriod"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选择</a:t>
            </a:r>
            <a:r>
              <a:rPr lang="zh-CN" altLang="en-US">
                <a:uFillTx/>
                <a:latin typeface="Times New Roman" panose="02020603050405020304" charset="0"/>
                <a:ea typeface="等线" panose="02010600030101010101" charset="-122"/>
                <a:sym typeface="+mn-ea"/>
              </a:rPr>
              <a:t>视频风格，</a:t>
            </a:r>
            <a:r>
              <a:rPr lang="zh-CN" altLang="en-US">
                <a:uFillTx/>
                <a:latin typeface="Times New Roman" panose="02020603050405020304" charset="0"/>
                <a:ea typeface="等线" panose="02010600030101010101" charset="-122"/>
                <a:sym typeface="+mn-ea"/>
              </a:rPr>
              <a:t>调整模型参数。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 algn="l">
              <a:buClrTx/>
              <a:buSzTx/>
              <a:buAutoNum type="arabicPeriod"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微调分镜内容文本。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 algn="l">
              <a:buClrTx/>
              <a:buSzTx/>
              <a:buAutoNum type="arabicPeriod"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上传静态图片或视频</a:t>
            </a:r>
            <a:r>
              <a:rPr lang="en-US" altLang="zh-CN" sz="1800">
                <a:uFillTx/>
                <a:latin typeface="Times New Roman" panose="02020603050405020304" charset="0"/>
                <a:ea typeface="等线" panose="02010600030101010101" charset="-122"/>
              </a:rPr>
              <a:t>(</a:t>
            </a: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可跳过</a:t>
            </a:r>
            <a:r>
              <a:rPr lang="en-US" altLang="zh-CN" sz="1800">
                <a:uFillTx/>
                <a:latin typeface="Times New Roman" panose="02020603050405020304" charset="0"/>
                <a:ea typeface="等线" panose="02010600030101010101" charset="-122"/>
              </a:rPr>
              <a:t>)</a:t>
            </a: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  <a:p>
            <a:pPr marL="342900" lvl="1" indent="-342900" algn="l">
              <a:buClrTx/>
              <a:buSzTx/>
              <a:buAutoNum type="arabicPeriod"/>
            </a:pPr>
            <a:r>
              <a:rPr lang="zh-CN" altLang="en-US" sz="1800">
                <a:uFillTx/>
                <a:latin typeface="Times New Roman" panose="02020603050405020304" charset="0"/>
                <a:ea typeface="等线" panose="02010600030101010101" charset="-122"/>
              </a:rPr>
              <a:t>平台生成多个视频及配套素材。</a:t>
            </a:r>
            <a:endParaRPr lang="zh-CN" altLang="en-US" sz="1800"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14" name="图片 13" descr="电脑萤幕的截图&#10;&#10;已自动生成说明"/>
          <p:cNvPicPr preferRelativeResize="0"/>
          <p:nvPr/>
        </p:nvPicPr>
        <p:blipFill>
          <a:blip r:embed="rId1"/>
          <a:srcRect l="9787" t="8860" r="9787" b="-649"/>
          <a:stretch>
            <a:fillRect/>
          </a:stretch>
        </p:blipFill>
        <p:spPr>
          <a:xfrm>
            <a:off x="9000000" y="1800000"/>
            <a:ext cx="2520000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8" name="直接箭头连接符 17"/>
          <p:cNvCxnSpPr/>
          <p:nvPr/>
        </p:nvCxnSpPr>
        <p:spPr>
          <a:xfrm>
            <a:off x="4680000" y="1440000"/>
            <a:ext cx="0" cy="468000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 flipV="1">
            <a:off x="720000" y="3420000"/>
            <a:ext cx="7920000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产品说明</a:t>
            </a:r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60000" y="1260000"/>
            <a:ext cx="3600000" cy="14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zh-CN" altLang="en-US">
                <a:latin typeface="Times New Roman" panose="02020603050405020304" charset="0"/>
                <a:ea typeface="等线" panose="02010600030101010101" charset="-122"/>
              </a:rPr>
              <a:t>科技改变未来，为了提高视频创作能力，</a:t>
            </a:r>
            <a:r>
              <a:rPr lang="zh-CN" altLang="en-US">
                <a:latin typeface="Times New Roman" panose="02020603050405020304" charset="0"/>
                <a:ea typeface="等线" panose="02010600030101010101" charset="-122"/>
                <a:sym typeface="+mn-ea"/>
              </a:rPr>
              <a:t>推广视频创作技术。</a:t>
            </a:r>
            <a:r>
              <a:rPr lang="zh-CN" altLang="en-US">
                <a:latin typeface="Times New Roman" panose="02020603050405020304" charset="0"/>
                <a:ea typeface="等线" panose="02010600030101010101" charset="-122"/>
              </a:rPr>
              <a:t>我们通过</a:t>
            </a:r>
            <a:r>
              <a:rPr lang="en-US" altLang="zh-CN">
                <a:latin typeface="Times New Roman" panose="02020603050405020304" charset="0"/>
                <a:ea typeface="等线" panose="02010600030101010101" charset="-122"/>
              </a:rPr>
              <a:t>RAG</a:t>
            </a:r>
            <a:r>
              <a:rPr lang="zh-CN" altLang="en-US">
                <a:latin typeface="Times New Roman" panose="02020603050405020304" charset="0"/>
                <a:ea typeface="等线" panose="02010600030101010101" charset="-122"/>
              </a:rPr>
              <a:t>系统公益地为用户提供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charset="0"/>
                <a:ea typeface="等线" panose="02010600030101010101" charset="-122"/>
              </a:rPr>
              <a:t>免费的教程！</a:t>
            </a:r>
            <a:endParaRPr lang="zh-CN" altLang="en-US">
              <a:latin typeface="Times New Roman" panose="02020603050405020304" charset="0"/>
              <a:ea typeface="等线" panose="02010600030101010101" charset="-122"/>
            </a:endParaRPr>
          </a:p>
        </p:txBody>
      </p:sp>
      <p:pic>
        <p:nvPicPr>
          <p:cNvPr id="5" name="图片 4" descr="调音版3d模型_调音版模型图片_素材免费下载-3d溜溜网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0000" y="1800000"/>
            <a:ext cx="2520000" cy="1800000"/>
          </a:xfrm>
          <a:prstGeom prst="rect">
            <a:avLst/>
          </a:prstGeom>
        </p:spPr>
      </p:pic>
      <p:pic>
        <p:nvPicPr>
          <p:cNvPr id="10" name="图片 9" descr="知识付费什么意思_知识付费的含义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000" y="3960000"/>
            <a:ext cx="2520000" cy="1800000"/>
          </a:xfrm>
          <a:prstGeom prst="rect">
            <a:avLst/>
          </a:prstGeom>
        </p:spPr>
      </p:pic>
      <p:pic>
        <p:nvPicPr>
          <p:cNvPr id="12" name="图片 11" descr="卡通创意灯泡知识素材PNG图片素材下载_图片编号yrvkojgy-免抠素材网"/>
          <p:cNvPicPr preferRelativeResize="0"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60000" y="2160000"/>
            <a:ext cx="432000" cy="432000"/>
          </a:xfrm>
          <a:prstGeom prst="rect">
            <a:avLst/>
          </a:prstGeom>
        </p:spPr>
      </p:pic>
      <p:pic>
        <p:nvPicPr>
          <p:cNvPr id="16" name="图片 15" descr="对错符号素材图片-对错符号素材素材-对错符号素材插画-摄图新视界"/>
          <p:cNvPicPr preferRelativeResize="0"/>
          <p:nvPr/>
        </p:nvPicPr>
        <p:blipFill>
          <a:blip r:embed="rId5"/>
          <a:srcRect l="4280" t="28827" r="46113" b="34643"/>
          <a:stretch>
            <a:fillRect/>
          </a:stretch>
        </p:blipFill>
        <p:spPr>
          <a:xfrm>
            <a:off x="5040000" y="4860000"/>
            <a:ext cx="1080000" cy="1080000"/>
          </a:xfrm>
          <a:prstGeom prst="rect">
            <a:avLst/>
          </a:prstGeom>
        </p:spPr>
      </p:pic>
      <p:pic>
        <p:nvPicPr>
          <p:cNvPr id="17" name="图片 16" descr="对错符号素材图片-对错符号素材素材-对错符号素材插画-摄图新视界"/>
          <p:cNvPicPr preferRelativeResize="0"/>
          <p:nvPr/>
        </p:nvPicPr>
        <p:blipFill>
          <a:blip r:embed="rId5"/>
          <a:srcRect l="59498" t="30216" r="5735" b="33018"/>
          <a:stretch>
            <a:fillRect/>
          </a:stretch>
        </p:blipFill>
        <p:spPr>
          <a:xfrm>
            <a:off x="3240000" y="4680000"/>
            <a:ext cx="720000" cy="720000"/>
          </a:xfrm>
          <a:prstGeom prst="rect">
            <a:avLst/>
          </a:prstGeom>
        </p:spPr>
      </p:pic>
      <p:pic>
        <p:nvPicPr>
          <p:cNvPr id="18" name="图片 17" descr="对错符号素材图片-对错符号素材素材-对错符号素材插画-摄图新视界"/>
          <p:cNvPicPr preferRelativeResize="0"/>
          <p:nvPr/>
        </p:nvPicPr>
        <p:blipFill>
          <a:blip r:embed="rId5"/>
          <a:srcRect l="59498" t="30216" r="5735" b="33018"/>
          <a:stretch>
            <a:fillRect/>
          </a:stretch>
        </p:blipFill>
        <p:spPr>
          <a:xfrm>
            <a:off x="3240000" y="2520000"/>
            <a:ext cx="720000" cy="720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20000" y="2520000"/>
            <a:ext cx="2879090" cy="2159635"/>
            <a:chOff x="6236" y="3969"/>
            <a:chExt cx="4534" cy="3401"/>
          </a:xfrm>
        </p:grpSpPr>
        <p:pic>
          <p:nvPicPr>
            <p:cNvPr id="11" name="图片 10" descr="矢量字母插图图片-矢量知识字母组合设计插图素材-高清图片-摄影照片-寻图免费打包下载"/>
            <p:cNvPicPr preferRelativeResize="0"/>
            <p:nvPr/>
          </p:nvPicPr>
          <p:blipFill>
            <a:blip r:embed="rId6"/>
            <a:srcRect t="16372" r="293" b="20796"/>
            <a:stretch>
              <a:fillRect/>
            </a:stretch>
          </p:blipFill>
          <p:spPr>
            <a:xfrm>
              <a:off x="6236" y="5102"/>
              <a:ext cx="4535" cy="2268"/>
            </a:xfrm>
            <a:prstGeom prst="rect">
              <a:avLst/>
            </a:prstGeom>
          </p:spPr>
        </p:pic>
        <p:pic>
          <p:nvPicPr>
            <p:cNvPr id="20" name="图片 19" descr="1,183,200点を超えるFreeのイラスト素材、ロイヤリティフリーのベクター素材グラフィックスとクリップアート - iStock | 無料,  Freedom, Happy"/>
            <p:cNvPicPr preferRelativeResize="0"/>
            <p:nvPr/>
          </p:nvPicPr>
          <p:blipFill>
            <a:blip r:embed="rId7"/>
            <a:srcRect l="10213" t="13025" r="9992" b="11611"/>
            <a:stretch>
              <a:fillRect/>
            </a:stretch>
          </p:blipFill>
          <p:spPr>
            <a:xfrm>
              <a:off x="7370" y="3969"/>
              <a:ext cx="2268" cy="1417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540000" y="3600000"/>
            <a:ext cx="252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</a:rPr>
              <a:t>复杂操作</a:t>
            </a:r>
            <a:endParaRPr lang="zh-CN" altLang="en-US" sz="2000" b="1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0000" y="5760000"/>
            <a:ext cx="252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2000" b="1">
                <a:uFillTx/>
                <a:latin typeface="Times New Roman" panose="02020603050405020304" charset="0"/>
                <a:ea typeface="等线" panose="02010600030101010101" charset="-122"/>
              </a:rPr>
              <a:t>知识付费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" name="图片 24" descr="学生 イラスト イラスト素材 [ 4952996 ] - フォトライブラリー photolibrary"/>
          <p:cNvPicPr preferRelativeResize="0"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080000" y="1800000"/>
            <a:ext cx="900000" cy="1080000"/>
          </a:xfrm>
          <a:prstGeom prst="rect">
            <a:avLst/>
          </a:prstGeom>
        </p:spPr>
      </p:pic>
      <p:pic>
        <p:nvPicPr>
          <p:cNvPr id="29" name="图片 28" descr="电脑专家素材图片免费下载_高清卡通手绘psd_千库网(图片编号12781603)"/>
          <p:cNvPicPr preferRelativeResize="0"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080000" y="3240000"/>
            <a:ext cx="900000" cy="1080000"/>
          </a:xfrm>
          <a:prstGeom prst="rect">
            <a:avLst/>
          </a:prstGeom>
        </p:spPr>
      </p:pic>
      <p:pic>
        <p:nvPicPr>
          <p:cNvPr id="31" name="图片 30" descr="駭客PNG】精選35款駭客PNG圖案素材下載，免費的駭客去背點陣圖- 天天瘋後製"/>
          <p:cNvPicPr preferRelativeResize="0"/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080000" y="4680000"/>
            <a:ext cx="900000" cy="1080000"/>
          </a:xfrm>
          <a:prstGeom prst="rect">
            <a:avLst/>
          </a:prstGeom>
        </p:spPr>
      </p:pic>
      <p:sp>
        <p:nvSpPr>
          <p:cNvPr id="34" name="箭头: 右 33"/>
          <p:cNvSpPr/>
          <p:nvPr>
            <p:custDataLst>
              <p:tags r:id="rId14"/>
            </p:custDataLst>
          </p:nvPr>
        </p:nvSpPr>
        <p:spPr>
          <a:xfrm>
            <a:off x="7920000" y="2520000"/>
            <a:ext cx="1800000" cy="3600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rgbClr val="E97132"/>
                </a:solidFill>
                <a:uFillTx/>
                <a:latin typeface="Times New Roman" panose="02020603050405020304" charset="0"/>
                <a:ea typeface="黑体" panose="02010609060101010101" charset="-122"/>
                <a:sym typeface="+mn-ea"/>
              </a:rPr>
              <a:t>初学者</a:t>
            </a:r>
            <a:endParaRPr lang="zh-CN" altLang="en-US" sz="1600" b="1">
              <a:solidFill>
                <a:srgbClr val="E97132"/>
              </a:solidFill>
              <a:uFillTx/>
              <a:latin typeface="Times New Roman" panose="02020603050405020304" charset="0"/>
              <a:ea typeface="黑体" panose="02010609060101010101" charset="-122"/>
              <a:sym typeface="+mn-ea"/>
            </a:endParaRPr>
          </a:p>
        </p:txBody>
      </p:sp>
      <p:sp>
        <p:nvSpPr>
          <p:cNvPr id="35" name="箭头: 右 34"/>
          <p:cNvSpPr/>
          <p:nvPr>
            <p:custDataLst>
              <p:tags r:id="rId15"/>
            </p:custDataLst>
          </p:nvPr>
        </p:nvSpPr>
        <p:spPr>
          <a:xfrm>
            <a:off x="7920000" y="3780000"/>
            <a:ext cx="1800000" cy="3600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rgbClr val="E97132"/>
                </a:solidFill>
                <a:latin typeface="黑体" panose="02010609060101010101" charset="-122"/>
                <a:ea typeface="黑体" panose="02010609060101010101" charset="-122"/>
              </a:rPr>
              <a:t>视频博主</a:t>
            </a:r>
            <a:endParaRPr lang="zh-CN" altLang="en-US" sz="1600" b="1">
              <a:solidFill>
                <a:srgbClr val="E9713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箭头: 右 35"/>
          <p:cNvSpPr/>
          <p:nvPr>
            <p:custDataLst>
              <p:tags r:id="rId16"/>
            </p:custDataLst>
          </p:nvPr>
        </p:nvSpPr>
        <p:spPr>
          <a:xfrm>
            <a:off x="7920000" y="5040000"/>
            <a:ext cx="1800000" cy="360000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rgbClr val="E97132"/>
                </a:solidFill>
                <a:latin typeface="黑体" panose="02010609060101010101" charset="-122"/>
                <a:ea typeface="黑体" panose="02010609060101010101" charset="-122"/>
              </a:rPr>
              <a:t>技术狂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7740000" y="198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1400" b="1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</a:rPr>
              <a:t>全套初学教程，</a:t>
            </a:r>
            <a:endParaRPr lang="zh-CN" altLang="en-US" sz="1400" b="1">
              <a:solidFill>
                <a:schemeClr val="tx1"/>
              </a:solidFill>
              <a:uFillTx/>
              <a:latin typeface="Times New Roman" panose="02020603050405020304" charset="0"/>
              <a:ea typeface="黑体" panose="02010609060101010101" charset="-122"/>
            </a:endParaRPr>
          </a:p>
          <a:p>
            <a:pPr algn="ctr"/>
            <a:r>
              <a:rPr lang="zh-CN" altLang="en-US" sz="1400" b="1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</a:rPr>
              <a:t>额外AI辅助。</a:t>
            </a:r>
            <a:endParaRPr lang="zh-CN" altLang="en-US" sz="1400" b="1">
              <a:solidFill>
                <a:schemeClr val="tx1"/>
              </a:solidFill>
              <a:uFillTx/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公益性质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0000" y="4680000"/>
            <a:ext cx="2520000" cy="36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zh-CN" altLang="en-US" sz="2000" b="1">
                <a:uFillTx/>
                <a:latin typeface="Times New Roman" panose="02020603050405020304" charset="0"/>
                <a:ea typeface="等线" panose="02010600030101010101" charset="-122"/>
              </a:rPr>
              <a:t>免费教程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9"/>
            </p:custDataLst>
          </p:nvPr>
        </p:nvSpPr>
        <p:spPr>
          <a:xfrm>
            <a:off x="7740000" y="324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zh-CN" altLang="en-US" sz="1400" b="1">
                <a:uFillTx/>
                <a:latin typeface="Times New Roman" panose="02020603050405020304" charset="0"/>
                <a:ea typeface="黑体" panose="02010609060101010101" charset="-122"/>
                <a:sym typeface="+mn-ea"/>
              </a:rPr>
              <a:t>视频风格对比，</a:t>
            </a:r>
            <a:endParaRPr lang="zh-CN" altLang="en-US" sz="1400" b="1">
              <a:solidFill>
                <a:schemeClr val="tx1"/>
              </a:solidFill>
              <a:uFillTx/>
              <a:latin typeface="Times New Roman" panose="02020603050405020304" charset="0"/>
              <a:ea typeface="黑体" panose="02010609060101010101" charset="-122"/>
            </a:endParaRPr>
          </a:p>
          <a:p>
            <a:pPr algn="ctr"/>
            <a:r>
              <a:rPr lang="zh-CN" altLang="en-US" sz="1400" b="1">
                <a:uFillTx/>
                <a:latin typeface="Times New Roman" panose="02020603050405020304" charset="0"/>
                <a:ea typeface="黑体" panose="02010609060101010101" charset="-122"/>
                <a:sym typeface="+mn-ea"/>
              </a:rPr>
              <a:t>模型参数说明。</a:t>
            </a:r>
            <a:endParaRPr lang="zh-CN" altLang="en-US" sz="1400" b="1">
              <a:solidFill>
                <a:schemeClr val="tx1"/>
              </a:solidFill>
              <a:uFillTx/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0"/>
            </p:custDataLst>
          </p:nvPr>
        </p:nvSpPr>
        <p:spPr>
          <a:xfrm>
            <a:off x="7740000" y="4500000"/>
            <a:ext cx="2160000" cy="5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r>
              <a:rPr lang="zh-CN" altLang="en-US" sz="1400" b="1">
                <a:uFillTx/>
                <a:latin typeface="Times New Roman" panose="02020603050405020304" charset="0"/>
                <a:ea typeface="黑体" panose="02010609060101010101" charset="-122"/>
                <a:sym typeface="+mn-ea"/>
              </a:rPr>
              <a:t>模型原理解析，</a:t>
            </a:r>
            <a:endParaRPr lang="zh-CN" altLang="en-US" sz="1400" b="1">
              <a:solidFill>
                <a:schemeClr val="tx1"/>
              </a:solidFill>
              <a:uFillTx/>
              <a:latin typeface="Times New Roman" panose="02020603050405020304" charset="0"/>
              <a:ea typeface="黑体" panose="02010609060101010101" charset="-122"/>
            </a:endParaRPr>
          </a:p>
          <a:p>
            <a:pPr algn="ctr"/>
            <a:r>
              <a:rPr lang="zh-CN" altLang="en-US" sz="1400" b="1">
                <a:uFillTx/>
                <a:latin typeface="Times New Roman" panose="02020603050405020304" charset="0"/>
                <a:ea typeface="黑体" panose="02010609060101010101" charset="-122"/>
                <a:sym typeface="+mn-ea"/>
              </a:rPr>
              <a:t>视频生成规则。</a:t>
            </a:r>
            <a:endParaRPr lang="zh-CN" altLang="en-US" sz="1400" b="1">
              <a:solidFill>
                <a:schemeClr val="tx1"/>
              </a:solidFill>
              <a:uFillTx/>
              <a:latin typeface="Times New Roman" panose="02020603050405020304" charset="0"/>
              <a:ea typeface="黑体" panose="02010609060101010101" charset="-122"/>
            </a:endParaRPr>
          </a:p>
        </p:txBody>
      </p:sp>
      <p:grpSp>
        <p:nvGrpSpPr>
          <p:cNvPr id="47" name="组合 46"/>
          <p:cNvGrpSpPr/>
          <p:nvPr>
            <p:custDataLst>
              <p:tags r:id="rId21"/>
            </p:custDataLst>
          </p:nvPr>
        </p:nvGrpSpPr>
        <p:grpSpPr>
          <a:xfrm>
            <a:off x="11159490" y="3312000"/>
            <a:ext cx="432435" cy="864235"/>
            <a:chOff x="17574" y="5102"/>
            <a:chExt cx="681" cy="1361"/>
          </a:xfrm>
        </p:grpSpPr>
        <p:pic>
          <p:nvPicPr>
            <p:cNvPr id="32" name="图片 31" descr="卡通创意灯泡知识素材PNG图片素材下载_图片编号yrvkojgy-免抠素材网"/>
            <p:cNvPicPr preferRelativeResize="0"/>
            <p:nvPr>
              <p:custDataLst>
                <p:tags r:id="rId2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4" y="5102"/>
              <a:ext cx="680" cy="680"/>
            </a:xfrm>
            <a:prstGeom prst="rect">
              <a:avLst/>
            </a:prstGeom>
          </p:spPr>
        </p:pic>
        <p:pic>
          <p:nvPicPr>
            <p:cNvPr id="33" name="图片 32" descr="卡通创意灯泡知识素材PNG图片素材下载_图片编号yrvkojgy-免抠素材网"/>
            <p:cNvPicPr preferRelativeResize="0"/>
            <p:nvPr>
              <p:custDataLst>
                <p:tags r:id="rId2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5" y="5783"/>
              <a:ext cx="680" cy="680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>
            <p:custDataLst>
              <p:tags r:id="rId24"/>
            </p:custDataLst>
          </p:nvPr>
        </p:nvGrpSpPr>
        <p:grpSpPr>
          <a:xfrm>
            <a:off x="11160125" y="4679950"/>
            <a:ext cx="431800" cy="1296035"/>
            <a:chOff x="17575" y="7370"/>
            <a:chExt cx="680" cy="2041"/>
          </a:xfrm>
        </p:grpSpPr>
        <p:pic>
          <p:nvPicPr>
            <p:cNvPr id="43" name="图片 42" descr="卡通创意灯泡知识素材PNG图片素材下载_图片编号yrvkojgy-免抠素材网"/>
            <p:cNvPicPr preferRelativeResize="0"/>
            <p:nvPr>
              <p:custDataLst>
                <p:tags r:id="rId2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5" y="7370"/>
              <a:ext cx="680" cy="680"/>
            </a:xfrm>
            <a:prstGeom prst="rect">
              <a:avLst/>
            </a:prstGeom>
          </p:spPr>
        </p:pic>
        <p:pic>
          <p:nvPicPr>
            <p:cNvPr id="44" name="图片 43" descr="卡通创意灯泡知识素材PNG图片素材下载_图片编号yrvkojgy-免抠素材网"/>
            <p:cNvPicPr preferRelativeResize="0"/>
            <p:nvPr>
              <p:custDataLst>
                <p:tags r:id="rId26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5" y="8050"/>
              <a:ext cx="680" cy="680"/>
            </a:xfrm>
            <a:prstGeom prst="rect">
              <a:avLst/>
            </a:prstGeom>
          </p:spPr>
        </p:pic>
        <p:pic>
          <p:nvPicPr>
            <p:cNvPr id="45" name="图片 44" descr="卡通创意灯泡知识素材PNG图片素材下载_图片编号yrvkojgy-免抠素材网"/>
            <p:cNvPicPr preferRelativeResize="0"/>
            <p:nvPr>
              <p:custDataLst>
                <p:tags r:id="rId27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7575" y="8731"/>
              <a:ext cx="680" cy="68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3960000" y="5940000"/>
            <a:ext cx="360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/>
            <a:r>
              <a:rPr lang="zh-CN" altLang="en-US">
                <a:latin typeface="Times New Roman" panose="02020603050405020304" charset="0"/>
                <a:ea typeface="等线" panose="02010600030101010101" charset="-122"/>
              </a:rPr>
              <a:t>检索增强生成问答系统，提供全天候的精确指导、问答服务</a:t>
            </a:r>
            <a:r>
              <a:rPr lang="en-US" altLang="zh-CN">
                <a:latin typeface="Times New Roman" panose="02020603050405020304" charset="0"/>
                <a:ea typeface="等线" panose="02010600030101010101" charset="-122"/>
              </a:rPr>
              <a:t> </a:t>
            </a:r>
            <a:endParaRPr lang="zh-CN" altLang="en-US">
              <a:latin typeface="Times New Roman" panose="02020603050405020304" charset="0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80000" y="3600000"/>
            <a:ext cx="2880000" cy="1800000"/>
          </a:xfrm>
          <a:prstGeom prst="rect">
            <a:avLst/>
          </a:prstGeom>
          <a:solidFill>
            <a:schemeClr val="accent6">
              <a:lumMod val="40000"/>
              <a:lumOff val="60000"/>
              <a:alpha val="19000"/>
            </a:schemeClr>
          </a:solidFill>
          <a:ln>
            <a:solidFill>
              <a:srgbClr val="00B0F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2800" spc="600">
                <a:gradFill>
                  <a:gsLst>
                    <a:gs pos="0">
                      <a:srgbClr val="A49BEF"/>
                    </a:gs>
                    <a:gs pos="100000">
                      <a:srgbClr val="F9C7D4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n-ea"/>
                <a:sym typeface="+mn-ea"/>
              </a:rPr>
              <a:t>海螺</a:t>
            </a:r>
            <a:endParaRPr lang="zh-CN" altLang="en-US" sz="2800" spc="600">
              <a:gradFill>
                <a:gsLst>
                  <a:gs pos="0">
                    <a:srgbClr val="A49BEF"/>
                  </a:gs>
                  <a:gs pos="100000">
                    <a:srgbClr val="F9C7D4"/>
                  </a:gs>
                </a:gsLst>
                <a:lin ang="0" scaled="0"/>
              </a:gradFill>
              <a:uFillTx/>
              <a:latin typeface="Arial" panose="020B0604020202020204" pitchFamily="34" charset="0"/>
              <a:ea typeface="汉仪旗黑-85S" panose="00020600040101010101" pitchFamily="18" charset="-122"/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0000" y="1440000"/>
            <a:ext cx="2880000" cy="1800000"/>
          </a:xfrm>
          <a:prstGeom prst="rect">
            <a:avLst/>
          </a:prstGeom>
          <a:solidFill>
            <a:schemeClr val="accent2">
              <a:lumMod val="40000"/>
              <a:lumOff val="60000"/>
              <a:alpha val="19000"/>
            </a:schemeClr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800" spc="600">
                <a:gradFill>
                  <a:gsLst>
                    <a:gs pos="0">
                      <a:srgbClr val="A49BEF"/>
                    </a:gs>
                    <a:gs pos="100000">
                      <a:srgbClr val="F9C7D4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n-ea"/>
                <a:sym typeface="+mn-ea"/>
              </a:rPr>
              <a:t>Sora</a:t>
            </a:r>
            <a:endParaRPr lang="en-US" altLang="zh-CN" sz="2800" spc="600">
              <a:gradFill>
                <a:gsLst>
                  <a:gs pos="0">
                    <a:srgbClr val="A49BEF"/>
                  </a:gs>
                  <a:gs pos="100000">
                    <a:srgbClr val="F9C7D4"/>
                  </a:gs>
                </a:gsLst>
                <a:lin ang="0" scaled="0"/>
              </a:gradFill>
              <a:uFillTx/>
              <a:latin typeface="Arial" panose="020B0604020202020204" pitchFamily="34" charset="0"/>
              <a:ea typeface="汉仪旗黑-85S" panose="00020600040101010101" pitchFamily="18" charset="-122"/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60000" y="1440000"/>
            <a:ext cx="3240000" cy="180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0">
              <a:buNone/>
            </a:pPr>
            <a:r>
              <a:rPr lang="zh-CN" altLang="en-US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优势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: </a:t>
            </a:r>
            <a:endParaRPr lang="en-US" altLang="zh-CN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快速生成、效果惊艳</a:t>
            </a:r>
            <a:endParaRPr lang="en-US" altLang="zh-CN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zh-CN" altLang="en-US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劣势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: </a:t>
            </a:r>
            <a:endParaRPr lang="en-US" altLang="zh-CN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限制视频时长、只支持英语输入、限制注册使用地区、视频无声音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60000" y="3600000"/>
            <a:ext cx="3240000" cy="180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0">
              <a:buNone/>
            </a:pPr>
            <a:r>
              <a:rPr lang="zh-CN" altLang="en-US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优势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: </a:t>
            </a:r>
            <a:endParaRPr lang="en-US" altLang="zh-CN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图生视频平滑、支持多语言输入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zh-CN" altLang="en-US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劣势</a:t>
            </a:r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: 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>
              <a:buNone/>
            </a:pP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限制视频时长、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生成速度慢、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视频无声音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0000" y="5580000"/>
            <a:ext cx="9720000" cy="108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  <a:cs typeface="等线" panose="02010600030101010101" charset="-122"/>
                <a:sym typeface="+mn-ea"/>
              </a:rPr>
              <a:t>FrameFlow是一个面向多客群的集成型平台。支持长视频生成、不限制注册地区、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  <a:cs typeface="等线" panose="02010600030101010101" charset="-122"/>
                <a:sym typeface="+mn-ea"/>
              </a:rPr>
              <a:t>支持多语言输入、视频携带配音、提供原始素材包和最终成品、支持全天候智能问答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等线" panose="02010600030101010101" charset="-122"/>
                <a:cs typeface="等线" panose="02010600030101010101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uFillTx/>
              <a:latin typeface="Times New Roman" panose="02020603050405020304" charset="0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900000" y="3420000"/>
            <a:ext cx="10080000" cy="154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560000" y="1440000"/>
            <a:ext cx="324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accent5">
                <a:alpha val="65000"/>
              </a:schemeClr>
            </a:outerShdw>
          </a:effectLst>
        </p:spPr>
      </p:pic>
      <p:pic>
        <p:nvPicPr>
          <p:cNvPr id="15" name="图片 14" descr="图形用户界面, 应用程序&#10;&#10;已自动生成说明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560000" y="3600000"/>
            <a:ext cx="324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accent5">
                <a:alpha val="65000"/>
              </a:schemeClr>
            </a:outerShdw>
          </a:effectLst>
        </p:spPr>
      </p:pic>
      <p:sp>
        <p:nvSpPr>
          <p:cNvPr id="16" name="矩形 15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竞品调研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920000" y="3240000"/>
            <a:ext cx="216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18900000" scaled="1"/>
            </a:gra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sz="2000" b="1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我们的产品紧跟AI创作浪潮</a:t>
            </a:r>
            <a:endParaRPr lang="zh-CN" altLang="en-US" sz="2000" b="1" err="1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</p:txBody>
      </p:sp>
      <p:graphicFrame>
        <p:nvGraphicFramePr>
          <p:cNvPr id="34" name="图示 33"/>
          <p:cNvGraphicFramePr/>
          <p:nvPr/>
        </p:nvGraphicFramePr>
        <p:xfrm>
          <a:off x="4320000" y="2160000"/>
          <a:ext cx="3240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矩形 10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en-US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优势分析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0000" y="5472000"/>
            <a:ext cx="2340000" cy="108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18900000" scaled="1"/>
            </a:gra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r>
              <a:rPr lang="zh-CN" altLang="en-US" sz="2000" b="1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弥补现有产品不足</a:t>
            </a:r>
            <a:endParaRPr lang="en-US" altLang="zh-CN" sz="2000" b="1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  <a:p>
            <a:r>
              <a:rPr lang="en-US" altLang="zh-CN" sz="2000" b="1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RAG</a:t>
            </a:r>
            <a:r>
              <a:rPr lang="zh-CN" altLang="en-US" sz="2000" b="1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客服提供全天候创作指导</a:t>
            </a:r>
            <a:endParaRPr lang="zh-CN" altLang="en-US" sz="2000" b="1" err="1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00000" y="1368000"/>
            <a:ext cx="2340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18900000" scaled="1"/>
            </a:gra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sz="2000" b="1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市场上存在广泛的视频制作的需要</a:t>
            </a:r>
            <a:endParaRPr lang="zh-CN" altLang="en-US" sz="2000" b="1" err="1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00000" y="3960000"/>
            <a:ext cx="2340000" cy="1080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gradFill>
              <a:gsLst>
                <a:gs pos="100000">
                  <a:srgbClr val="F9F8CA"/>
                </a:gs>
                <a:gs pos="6000">
                  <a:srgbClr val="4EAADD"/>
                </a:gs>
              </a:gsLst>
              <a:lin ang="18900000" scaled="1"/>
            </a:gra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zh-CN" altLang="en-US" sz="2000" b="1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集成主流多模态</a:t>
            </a:r>
            <a:endParaRPr lang="zh-CN" altLang="en-US" sz="2000" b="1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2000" b="1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大语言模型</a:t>
            </a:r>
            <a:endParaRPr lang="zh-CN" altLang="en-US" sz="2000" b="1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2000" b="1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不受单一模型</a:t>
            </a:r>
            <a:r>
              <a:rPr lang="zh-CN" altLang="en-US" sz="2000" b="1" err="1">
                <a:solidFill>
                  <a:schemeClr val="bg1">
                    <a:alpha val="88000"/>
                  </a:schemeClr>
                </a:solidFill>
                <a:latin typeface="+mn-ea"/>
                <a:cs typeface="+mn-ea"/>
              </a:rPr>
              <a:t>限制</a:t>
            </a:r>
            <a:endParaRPr lang="zh-CN" altLang="en-US" sz="2000" b="1" err="1">
              <a:solidFill>
                <a:schemeClr val="bg1">
                  <a:alpha val="88000"/>
                </a:schemeClr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807999" y="5760000"/>
            <a:ext cx="360000" cy="10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10800000" y="6480000"/>
            <a:ext cx="1080000" cy="36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60000" y="720000"/>
            <a:ext cx="11808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60000" cy="180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60000" y="0"/>
            <a:ext cx="5760000" cy="72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algn="l"/>
            <a:r>
              <a:rPr lang="zh-CN" altLang="zh-CN" sz="3600" b="1">
                <a:ln w="10160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盈利机制</a:t>
            </a:r>
            <a:endParaRPr lang="zh-CN" altLang="en-US" sz="3600" b="1">
              <a:ln w="10160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080000" y="1440000"/>
          <a:ext cx="9730740" cy="45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790"/>
                <a:gridCol w="1621790"/>
                <a:gridCol w="1621790"/>
                <a:gridCol w="1621790"/>
                <a:gridCol w="1800000"/>
                <a:gridCol w="1621790"/>
              </a:tblGrid>
              <a:tr h="10800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79705" marR="179705" marT="36195" marB="36195" anchor="ctr" anchorCtr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试用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8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 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免费</a:t>
                      </a:r>
                      <a:endParaRPr lang="zh-CN" altLang="en-US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79705" marR="179705" marT="107950" marB="107950" anchor="ctr" anchorCtr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会员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8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19HKD/M</a:t>
                      </a:r>
                      <a:endParaRPr lang="en-US" altLang="zh-CN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79705" marR="179705" marT="107950" marB="107950" anchor="ctr" anchorCtr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专业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8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39HKD/M</a:t>
                      </a:r>
                      <a:endParaRPr lang="en-US" altLang="zh-CN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79705" marR="179705" marT="107950" marB="107950" anchor="ctr" anchorCtr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企业</a:t>
                      </a:r>
                      <a:endParaRPr lang="zh-CN" altLang="en-US" sz="20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8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6280+</a:t>
                      </a:r>
                      <a:r>
                        <a:rPr lang="en-US" altLang="zh-CN" sz="1600" spc="12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HKD/Y</a:t>
                      </a:r>
                      <a:endParaRPr lang="en-US" altLang="zh-CN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79705" marR="179705" marT="107950" marB="107950" anchor="ctr" anchorCtr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000" b="1" spc="12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订制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8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实际费用</a:t>
                      </a:r>
                      <a:endParaRPr lang="zh-CN" altLang="en-US" sz="1600" b="1" spc="12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179705" marR="179705" marT="107950" marB="107950" anchor="ctr" anchorCtr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chemeClr val="accent2">
                            <a:lumMod val="60000"/>
                            <a:lumOff val="40000"/>
                          </a:schemeClr>
                        </a:gs>
                        <a:gs pos="0">
                          <a:schemeClr val="accent2">
                            <a:lumMod val="25000"/>
                            <a:lumOff val="75000"/>
                          </a:schemeClr>
                        </a:gs>
                        <a:gs pos="100000">
                          <a:schemeClr val="accent2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540000">
                <a:tc>
                  <a:txBody>
                    <a:bodyPr/>
                    <a:p>
                      <a:pPr algn="ctr"/>
                      <a:r>
                        <a:rPr lang="zh-CN" altLang="en-US" sz="18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视频生成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cs typeface="等线" panose="02010600030101010101" charset="-122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b="0" spc="60" baseline="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en-US" altLang="zh-CN" sz="24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en-US" altLang="zh-CN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/>
                      <a:r>
                        <a:rPr lang="zh-CN" altLang="en-US" sz="18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更多次数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6"/>
                            </a:gs>
                            <a:gs pos="0">
                              <a:schemeClr val="accent6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6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charset="0"/>
                        <a:ea typeface="幼圆" panose="02010509060101010101" charset="-122"/>
                        <a:sym typeface="+mn-ea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/>
                      <a:r>
                        <a:rPr lang="zh-CN" altLang="en-US" sz="18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视频时长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/>
                      <a:r>
                        <a:rPr lang="zh-CN" altLang="en-US" sz="1800" b="1" spc="12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高分辨率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en-US" altLang="zh-CN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 spc="12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  <a:sym typeface="+mn-ea"/>
                        </a:rPr>
                        <a:t>企业账号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 spc="12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  <a:sym typeface="+mn-ea"/>
                        </a:rPr>
                        <a:t>接口授权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 spc="12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  <a:sym typeface="+mn-ea"/>
                        </a:rPr>
                        <a:t>极速生成</a:t>
                      </a:r>
                      <a:endParaRPr lang="zh-CN" altLang="en-US" sz="1800" b="1" spc="12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2400" b="0" spc="60" baseline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400" spc="60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6"/>
                              </a:gs>
                              <a:gs pos="0">
                                <a:schemeClr val="accent6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6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charset="0"/>
                          <a:ea typeface="幼圆" panose="02010509060101010101" charset="-122"/>
                          <a:sym typeface="+mn-ea"/>
                        </a:rPr>
                        <a:t>✔</a:t>
                      </a:r>
                      <a:endParaRPr lang="zh-CN" altLang="en-US" sz="2400" b="0" spc="6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Times New Roman" panose="02020603050405020304" charset="0"/>
                        <a:ea typeface="等线" panose="02010600030101010101" charset="-122"/>
                        <a:cs typeface="Times New Roman" panose="02020603050405020304" charset="0"/>
                      </a:endParaRPr>
                    </a:p>
                  </a:txBody>
                  <a:tcPr marL="179705" marR="179705" marT="36195" marB="361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1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4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4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4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4_1*i*1"/>
  <p:tag name="KSO_WM_TEMPLATE_CATEGORY" val="custom"/>
  <p:tag name="KSO_WM_TEMPLATE_INDEX" val="20204974"/>
  <p:tag name="KSO_WM_UNIT_LAYERLEVEL" val="1"/>
  <p:tag name="KSO_WM_TAG_VERSION" val="1.0"/>
  <p:tag name="KSO_WM_BEAUTIFY_FLAG" val="#wm#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0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4_1*a*1"/>
  <p:tag name="KSO_WM_TEMPLATE_CATEGORY" val="custom"/>
  <p:tag name="KSO_WM_TEMPLATE_INDEX" val="20204974"/>
  <p:tag name="KSO_WM_UNIT_LAYERLEVEL" val="1"/>
  <p:tag name="KSO_WM_TAG_VERSION" val="1.0"/>
  <p:tag name="KSO_WM_BEAUTIFY_FLAG" val="#wm#"/>
  <p:tag name="KSO_WM_UNIT_PRESET_TEXT" val="产品营销方案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0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4"/>
  <p:tag name="KSO_WM_SLIDE_ID" val="custom2020497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THUMBS_INDEX" val="1、4、7、10、13、15、17、18、19、20、22"/>
  <p:tag name="KSO_WM_TEMPLATE_MASTER_THUMB_INDEX" val="12"/>
  <p:tag name="resource_record_key" val="{&quot;13&quot;:[4364974,19948770],&quot;65&quot;:[20204974]}"/>
</p:tagLst>
</file>

<file path=ppt/tags/tag164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65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66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67.xml><?xml version="1.0" encoding="utf-8"?>
<p:tagLst xmlns:p="http://schemas.openxmlformats.org/presentationml/2006/main">
  <p:tag name="KSO_WM_DIAGRAM_VIRTUALLY_FRAME" val="{&quot;height&quot;:255.11811023622045,&quot;left&quot;:28.346456692913385,&quot;top&quot;:212.5984251968504,&quot;width&quot;:274.9606299212598}"/>
</p:tagLst>
</file>

<file path=ppt/tags/tag168.xml><?xml version="1.0" encoding="utf-8"?>
<p:tagLst xmlns:p="http://schemas.openxmlformats.org/presentationml/2006/main">
  <p:tag name="KSO_WM_DIAGRAM_VIRTUALLY_FRAME" val="{&quot;height&quot;:255.11811023622045,&quot;left&quot;:28.346456692913385,&quot;top&quot;:212.5984251968504,&quot;width&quot;:274.9606299212598}"/>
</p:tagLst>
</file>

<file path=ppt/tags/tag169.xml><?xml version="1.0" encoding="utf-8"?>
<p:tagLst xmlns:p="http://schemas.openxmlformats.org/presentationml/2006/main">
  <p:tag name="KSO_WM_DIAGRAM_VIRTUALLY_FRAME" val="{&quot;height&quot;:255.11811023622045,&quot;left&quot;:28.346456692913385,&quot;top&quot;:212.5984251968504,&quot;width&quot;:274.9606299212598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p="http://schemas.openxmlformats.org/presentationml/2006/main">
  <p:tag name="KSO_WM_DIAGRAM_VIRTUALLY_FRAME" val="{&quot;height&quot;:255.11811023622045,&quot;left&quot;:28.346456692913385,&quot;top&quot;:212.5984251968504,&quot;width&quot;:274.9606299212598}"/>
</p:tagLst>
</file>

<file path=ppt/tags/tag171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72.xml><?xml version="1.0" encoding="utf-8"?>
<p:tagLst xmlns:p="http://schemas.openxmlformats.org/presentationml/2006/main">
  <p:tag name="KSO_WM_DIAGRAM_VIRTUALLY_FRAME" val="{&quot;height&quot;:255.11811023622045,&quot;left&quot;:28.346456692913385,&quot;top&quot;:212.5984251968504,&quot;width&quot;:274.9606299212598}"/>
</p:tagLst>
</file>

<file path=ppt/tags/tag173.xml><?xml version="1.0" encoding="utf-8"?>
<p:tagLst xmlns:p="http://schemas.openxmlformats.org/presentationml/2006/main">
  <p:tag name="KSO_WM_DIAGRAM_VIRTUALLY_FRAME" val="{&quot;height&quot;:255.11811023622045,&quot;left&quot;:28.346456692913385,&quot;top&quot;:212.5984251968504,&quot;width&quot;:274.9606299212598}"/>
</p:tagLst>
</file>

<file path=ppt/tags/tag174.xml><?xml version="1.0" encoding="utf-8"?>
<p:tagLst xmlns:p="http://schemas.openxmlformats.org/presentationml/2006/main">
  <p:tag name="KSO_WM_DIAGRAM_VIRTUALLY_FRAME" val="{&quot;height&quot;:255.11811023622045,&quot;left&quot;:28.346456692913385,&quot;top&quot;:212.5984251968504,&quot;width&quot;:274.9606299212598}"/>
</p:tagLst>
</file>

<file path=ppt/tags/tag175.xml><?xml version="1.0" encoding="utf-8"?>
<p:tagLst xmlns:p="http://schemas.openxmlformats.org/presentationml/2006/main">
  <p:tag name="KSO_WM_DIAGRAM_VIRTUALLY_FRAME" val="{&quot;height&quot;:255.11811023622045,&quot;left&quot;:28.346456692913385,&quot;top&quot;:212.5984251968504,&quot;width&quot;:274.9606299212598}"/>
</p:tagLst>
</file>

<file path=ppt/tags/tag176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77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78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179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180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1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182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3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4.xml><?xml version="1.0" encoding="utf-8"?>
<p:tagLst xmlns:p="http://schemas.openxmlformats.org/presentationml/2006/main">
  <p:tag name="KSO_WM_DIAGRAM_VIRTUALLY_FRAME" val="{&quot;height&quot;:85.03936386108398,&quot;left&quot;:28.34645652770996,&quot;top&quot;:99.21260070800781,&quot;width&quot;:850.3936862945557}"/>
</p:tagLst>
</file>

<file path=ppt/tags/tag185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6.xml><?xml version="1.0" encoding="utf-8"?>
<p:tagLst xmlns:p="http://schemas.openxmlformats.org/presentationml/2006/main">
  <p:tag name="KSO_WM_DIAGRAM_VIRTUALLY_FRAME" val="{&quot;height&quot;:1799.9999565064438,&quot;left&quot;:28.34645652770996,&quot;top&quot;:99.21259842519684,&quot;width&quot;:937.4126031079629}"/>
</p:tagLst>
</file>

<file path=ppt/tags/tag18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8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8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91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92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93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94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195.xml><?xml version="1.0" encoding="utf-8"?>
<p:tagLst xmlns:p="http://schemas.openxmlformats.org/presentationml/2006/main">
  <p:tag name="KSO_WM_DIAGRAM_VIRTUALLY_FRAME" val="{&quot;height&quot;:283.46456692913387,&quot;left&quot;:56.69291338582677,&quot;top&quot;:113.38582677165354,&quot;width&quot;:822.0681102362205}"/>
</p:tagLst>
</file>

<file path=ppt/tags/tag196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197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198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199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01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02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03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04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05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06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07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08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09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11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12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13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14.xml><?xml version="1.0" encoding="utf-8"?>
<p:tagLst xmlns:p="http://schemas.openxmlformats.org/presentationml/2006/main">
  <p:tag name="KSO_WM_DIAGRAM_VIRTUALLY_FRAME" val="{&quot;height&quot;:328.8177165354331,&quot;left&quot;:595.2755737304688,&quot;top&quot;:141.73228346456693,&quot;width&quot;:317.4803317813423}"/>
</p:tagLst>
</file>

<file path=ppt/tags/tag215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16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17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18.xml><?xml version="1.0" encoding="utf-8"?>
<p:tagLst xmlns:p="http://schemas.openxmlformats.org/presentationml/2006/main">
  <p:tag name="KSO_WM_UNIT_TABLE_BEAUTIFY" val="smartTable{af410d67-65de-48ac-bc35-21bb51e73cf3}"/>
  <p:tag name="KSO_WM_UNIT_VALUE" val="1010*2081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42_1*β*1"/>
  <p:tag name="KSO_WM_TEMPLATE_CATEGORY" val="mixed"/>
  <p:tag name="KSO_WM_TEMPLATE_INDEX" val="20203542"/>
  <p:tag name="KSO_WM_UNIT_LAYERLEVEL" val="1"/>
  <p:tag name="KSO_WM_TAG_VERSION" val="1.0"/>
  <p:tag name="KSO_WM_BEAUTIFY_FLAG" val="#wm#"/>
  <p:tag name="TABLE_ENDDRAG_ORIGIN_RECT" val="766*340"/>
  <p:tag name="TABLE_ENDDRAG_RECT" val="42*113*766*340"/>
</p:tagLst>
</file>

<file path=ppt/tags/tag219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1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2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3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4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5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6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7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8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29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IRTUALLY_FRAME" val="{&quot;height&quot;:703.7007293701172,&quot;left&quot;:15.784488188976377,&quot;top&quot;:85.03936767578125,&quot;width&quot;:967.8318110236221}"/>
</p:tagLst>
</file>

<file path=ppt/tags/tag231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32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33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34.xml><?xml version="1.0" encoding="utf-8"?>
<p:tagLst xmlns:p="http://schemas.openxmlformats.org/presentationml/2006/main">
  <p:tag name="KSO_WM_DIAGRAM_VIRTUALLY_FRAME" val="{&quot;height&quot;:448.157470703125,&quot;left&quot;:15.784488188976377,&quot;top&quot;:85.03936767578125,&quot;width&quot;:967.8318110236221}"/>
</p:tagLst>
</file>

<file path=ppt/tags/tag235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36.xml><?xml version="1.0" encoding="utf-8"?>
<p:tagLst xmlns:p="http://schemas.openxmlformats.org/presentationml/2006/main">
  <p:tag name="KSO_WM_DIAGRAM_VIRTUALLY_FRAME" val="{&quot;height&quot;:428.15220472440944,&quot;left&quot;:30.437874015748093,&quot;top&quot;:114.05,&quot;width&quot;:900.2088234632596}"/>
</p:tagLst>
</file>

<file path=ppt/tags/tag237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38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39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1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2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3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4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5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6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7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8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49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51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52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53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54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55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56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57.xml><?xml version="1.0" encoding="utf-8"?>
<p:tagLst xmlns:p="http://schemas.openxmlformats.org/presentationml/2006/main">
  <p:tag name="KSO_WM_DIAGRAM_VIRTUALLY_FRAME" val="{&quot;height&quot;:428.15220472440944,&quot;left&quot;:28.34645652770996,&quot;top&quot;:114.05,&quot;width&quot;:907.0866088867188}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4_1*i*1"/>
  <p:tag name="KSO_WM_TEMPLATE_CATEGORY" val="custom"/>
  <p:tag name="KSO_WM_TEMPLATE_INDEX" val="20204974"/>
  <p:tag name="KSO_WM_UNIT_LAYERLEVEL" val="1"/>
  <p:tag name="KSO_WM_TAG_VERSION" val="1.0"/>
  <p:tag name="KSO_WM_BEAUTIFY_FLAG" val="#wm#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0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4_1*a*1"/>
  <p:tag name="KSO_WM_TEMPLATE_CATEGORY" val="custom"/>
  <p:tag name="KSO_WM_TEMPLATE_INDEX" val="20204974"/>
  <p:tag name="KSO_WM_UNIT_LAYERLEVEL" val="1"/>
  <p:tag name="KSO_WM_TAG_VERSION" val="1.0"/>
  <p:tag name="KSO_WM_BEAUTIFY_FLAG" val="#wm#"/>
  <p:tag name="KSO_WM_UNIT_PRESET_TEXT" val="产品营销方案"/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0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4"/>
  <p:tag name="KSO_WM_SLIDE_ID" val="custom2020497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THUMBS_INDEX" val="1、4、7、10、13、15、17、18、19、20、22"/>
  <p:tag name="KSO_WM_TEMPLATE_MASTER_THUMB_INDEX" val="12"/>
  <p:tag name="resource_record_key" val="{&quot;13&quot;:[4364974,19948770],&quot;65&quot;:[20204974]}"/>
</p:tagLst>
</file>

<file path=ppt/tags/tag264.xml><?xml version="1.0" encoding="utf-8"?>
<p:tagLst xmlns:p="http://schemas.openxmlformats.org/presentationml/2006/main">
  <p:tag name="resource_record_key" val="{&quot;13&quot;:[19948770,4364974],&quot;65&quot;:[20204974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rot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ctr">
          <a:defRPr lang="en-US" altLang="zh-CN" sz="1200" b="1">
            <a:latin typeface="Times New Roman" panose="02020603050405020304" charset="0"/>
            <a:ea typeface="等线" panose="02010600030101010101" charset="-122"/>
            <a:cs typeface="Times New Roman" panose="0202060305040502030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81544"/>
      </a:dk2>
      <a:lt2>
        <a:srgbClr val="FFFFFF"/>
      </a:lt2>
      <a:accent1>
        <a:srgbClr val="A49BEF"/>
      </a:accent1>
      <a:accent2>
        <a:srgbClr val="B5A4EA"/>
      </a:accent2>
      <a:accent3>
        <a:srgbClr val="C6ADE4"/>
      </a:accent3>
      <a:accent4>
        <a:srgbClr val="D7B5DF"/>
      </a:accent4>
      <a:accent5>
        <a:srgbClr val="E8BED9"/>
      </a:accent5>
      <a:accent6>
        <a:srgbClr val="F9C7D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94B6E9A76DC34B8D4E6DE81E2F3973" ma:contentTypeVersion="4" ma:contentTypeDescription="Create a new document." ma:contentTypeScope="" ma:versionID="2e455d2befe19cb5b95e0317d93b7db9">
  <xsd:schema xmlns:xsd="http://www.w3.org/2001/XMLSchema" xmlns:xs="http://www.w3.org/2001/XMLSchema" xmlns:p="http://schemas.microsoft.com/office/2006/metadata/properties" xmlns:ns3="90aa4ce5-dbef-402d-8c51-2d54eb5eccfc" targetNamespace="http://schemas.microsoft.com/office/2006/metadata/properties" ma:root="true" ma:fieldsID="f109eed81814cee6356d3f31193ed6e8" ns3:_="">
    <xsd:import namespace="90aa4ce5-dbef-402d-8c51-2d54eb5ecc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a4ce5-dbef-402d-8c51-2d54eb5ecc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261.xml><?xml version="1.0" encoding="utf-8"?>
<ds:datastoreItem xmlns:ds="http://schemas.openxmlformats.org/officeDocument/2006/customXml" ds:itemID="{331E08BA-337D-4597-A1EE-32368A6A6D6C}">
  <ds:schemaRefs/>
</ds:datastoreItem>
</file>

<file path=customXml/itemProps262.xml><?xml version="1.0" encoding="utf-8"?>
<ds:datastoreItem xmlns:ds="http://schemas.openxmlformats.org/officeDocument/2006/customXml" ds:itemID="{5755F990-17EE-4C57-8A68-9DE8F22EE4ED}">
  <ds:schemaRefs/>
</ds:datastoreItem>
</file>

<file path=customXml/itemProps263.xml><?xml version="1.0" encoding="utf-8"?>
<ds:datastoreItem xmlns:ds="http://schemas.openxmlformats.org/officeDocument/2006/customXml" ds:itemID="{A0C40FFA-4E3E-491F-8219-01D7269FA89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2017</Words>
  <Application>WPS 演示</Application>
  <PresentationFormat>宽屏</PresentationFormat>
  <Paragraphs>316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等线</vt:lpstr>
      <vt:lpstr>微软雅黑</vt:lpstr>
      <vt:lpstr>Arial</vt:lpstr>
      <vt:lpstr>汉仪旗黑-85S</vt:lpstr>
      <vt:lpstr>黑体</vt:lpstr>
      <vt:lpstr>楷体</vt:lpstr>
      <vt:lpstr>Aptos Display</vt:lpstr>
      <vt:lpstr>Segoe Print</vt:lpstr>
      <vt:lpstr>幼圆</vt:lpstr>
      <vt:lpstr>Rockwell</vt:lpstr>
      <vt:lpstr>Aptos</vt:lpstr>
      <vt:lpstr>Arial Unicode MS</vt:lpstr>
      <vt:lpstr>Calibri</vt:lpstr>
      <vt:lpstr>Office Theme</vt:lpstr>
      <vt:lpstr>1_Office 主题​​</vt:lpstr>
      <vt:lpstr>FrameFlow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2025Jan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Weiming ZENG</dc:creator>
  <cp:lastModifiedBy>敢于拼我</cp:lastModifiedBy>
  <cp:revision>438</cp:revision>
  <dcterms:created xsi:type="dcterms:W3CDTF">2024-12-18T11:44:00Z</dcterms:created>
  <dcterms:modified xsi:type="dcterms:W3CDTF">2025-01-02T05:56:34Z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0x0101009E94B6E9A76DC34B8D4E6DE81E2F3973</vt:lpwstr>
  </property>
  <property fmtid="{D5CDD505-2E9C-101B-9397-08002B2CF9AE}" pid="3" name="ICV">
    <vt:lpwstr>F4E20C6E222D4AC6AD52D9DFE3682B2E_13</vt:lpwstr>
  </property>
  <property fmtid="{D5CDD505-2E9C-101B-9397-08002B2CF9AE}" pid="4" name="KSOProductBuildVer">
    <vt:lpwstr>2052-12.1.0.19770</vt:lpwstr>
  </property>
</Properties>
</file>